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62" r:id="rId2"/>
    <p:sldId id="263" r:id="rId3"/>
    <p:sldId id="264" r:id="rId4"/>
    <p:sldId id="265" r:id="rId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ra Bouacha" initials="NB" lastIdx="6" clrIdx="0"/>
  <p:cmAuthor id="2" name="Jaye Stapleton" initials="JS" lastIdx="4" clrIdx="1"/>
  <p:cmAuthor id="3" name="Toluwanimi Jaiyebo" initials="TJ" lastIdx="7" clrIdx="2">
    <p:extLst>
      <p:ext uri="{19B8F6BF-5375-455C-9EA6-DF929625EA0E}">
        <p15:presenceInfo xmlns:p15="http://schemas.microsoft.com/office/powerpoint/2012/main" userId="S-1-5-21-1715567821-1417001333-839522115-738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D2"/>
    <a:srgbClr val="ED1C24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8" autoAdjust="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78" y="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-2568" y="-12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Raleway" panose="020B0503030101060003"/>
                <a:ea typeface="+mn-ea"/>
                <a:cs typeface="+mn-cs"/>
              </a:defRPr>
            </a:pPr>
            <a:r>
              <a:rPr lang="en-US"/>
              <a:t>Types of Violence reported by KPs</a:t>
            </a:r>
          </a:p>
        </c:rich>
      </c:tx>
      <c:layout>
        <c:manualLayout>
          <c:xMode val="edge"/>
          <c:yMode val="edge"/>
          <c:x val="0.23617196903236701"/>
          <c:y val="8.301624830617438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Raleway" panose="020B0503030101060003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Physical (assault, forced detention, torture)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aleway" panose="020B0503030101060003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FSW</c:v>
                </c:pt>
                <c:pt idx="1">
                  <c:v>MSM</c:v>
                </c:pt>
                <c:pt idx="2">
                  <c:v>PWID</c:v>
                </c:pt>
                <c:pt idx="3">
                  <c:v>Total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236</c:v>
                </c:pt>
                <c:pt idx="1">
                  <c:v>54</c:v>
                </c:pt>
                <c:pt idx="2">
                  <c:v>150</c:v>
                </c:pt>
                <c:pt idx="3">
                  <c:v>440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3D-4D47-891E-C9B66B69543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Emotional (stalking, blackmail, discimination)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dLbl>
              <c:idx val="2"/>
              <c:layout>
                <c:manualLayout>
                  <c:x val="-5.8201055776317305E-3"/>
                  <c:y val="-5.43366094892868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023-4EAF-93F5-D4156ACCD17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aleway" panose="020B0503030101060003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FSW</c:v>
                </c:pt>
                <c:pt idx="1">
                  <c:v>MSM</c:v>
                </c:pt>
                <c:pt idx="2">
                  <c:v>PWID</c:v>
                </c:pt>
                <c:pt idx="3">
                  <c:v>Total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102</c:v>
                </c:pt>
                <c:pt idx="1">
                  <c:v>90</c:v>
                </c:pt>
                <c:pt idx="2">
                  <c:v>141</c:v>
                </c:pt>
                <c:pt idx="3">
                  <c:v>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F3D-4D47-891E-C9B66B69543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Sexual (rape, sexual assault)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aleway" panose="020B0503030101060003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FSW</c:v>
                </c:pt>
                <c:pt idx="1">
                  <c:v>MSM</c:v>
                </c:pt>
                <c:pt idx="2">
                  <c:v>PWID</c:v>
                </c:pt>
                <c:pt idx="3">
                  <c:v>Total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39</c:v>
                </c:pt>
                <c:pt idx="1">
                  <c:v>3</c:v>
                </c:pt>
                <c:pt idx="2">
                  <c:v>19</c:v>
                </c:pt>
                <c:pt idx="3">
                  <c:v>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F3D-4D47-891E-C9B66B6954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133893664"/>
        <c:axId val="133892488"/>
      </c:barChart>
      <c:catAx>
        <c:axId val="13389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aleway" panose="020B0503030101060003"/>
                <a:ea typeface="+mn-ea"/>
                <a:cs typeface="+mn-cs"/>
              </a:defRPr>
            </a:pPr>
            <a:endParaRPr lang="en-US"/>
          </a:p>
        </c:txPr>
        <c:crossAx val="133892488"/>
        <c:crosses val="autoZero"/>
        <c:auto val="1"/>
        <c:lblAlgn val="ctr"/>
        <c:lblOffset val="100"/>
        <c:noMultiLvlLbl val="0"/>
      </c:catAx>
      <c:valAx>
        <c:axId val="133892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aleway" panose="020B0503030101060003"/>
                <a:ea typeface="+mn-ea"/>
                <a:cs typeface="+mn-cs"/>
              </a:defRPr>
            </a:pPr>
            <a:endParaRPr lang="en-US"/>
          </a:p>
        </c:txPr>
        <c:crossAx val="13389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Raleway" panose="020B0503030101060003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Raleway" panose="020B0503030101060003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POST-VIOLENCE CARE SERVICES PROVIDED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373195538057743E-2"/>
          <c:y val="0.16296089542502032"/>
          <c:w val="0.95803887795275589"/>
          <c:h val="0.6831849971340248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FSW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Medical</c:v>
                </c:pt>
                <c:pt idx="1">
                  <c:v>Legal</c:v>
                </c:pt>
                <c:pt idx="2">
                  <c:v>Mental health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52</c:v>
                </c:pt>
                <c:pt idx="1">
                  <c:v>113</c:v>
                </c:pt>
                <c:pt idx="2">
                  <c:v>336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D53-4C08-99F0-FA6ED1A43D6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MSM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dLbl>
              <c:idx val="0"/>
              <c:layout>
                <c:manualLayout>
                  <c:x val="9.0277777777777735E-2"/>
                  <c:y val="-3.1746031746031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D53-4C08-99F0-FA6ED1A43D6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6798720472440949E-4"/>
                  <c:y val="5.63895150913035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D53-4C08-99F0-FA6ED1A43D6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340346128608924E-3"/>
                  <c:y val="2.6290068881768911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D53-4C08-99F0-FA6ED1A43D6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Medical</c:v>
                </c:pt>
                <c:pt idx="1">
                  <c:v>Legal</c:v>
                </c:pt>
                <c:pt idx="2">
                  <c:v>Mental health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</c:v>
                </c:pt>
                <c:pt idx="1">
                  <c:v>69</c:v>
                </c:pt>
                <c:pt idx="2">
                  <c:v>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D53-4C08-99F0-FA6ED1A43D6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PWID</c:v>
                </c:pt>
              </c:strCache>
            </c:strRef>
          </c:tx>
          <c:spPr>
            <a:pattFill prst="narHorz">
              <a:fgClr>
                <a:schemeClr val="accent5"/>
              </a:fgClr>
              <a:bgClr>
                <a:schemeClr val="accent5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5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Medical</c:v>
                </c:pt>
                <c:pt idx="1">
                  <c:v>Legal</c:v>
                </c:pt>
                <c:pt idx="2">
                  <c:v>Mental health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162</c:v>
                </c:pt>
                <c:pt idx="1">
                  <c:v>134</c:v>
                </c:pt>
                <c:pt idx="2">
                  <c:v>167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D53-4C08-99F0-FA6ED1A43D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21504"/>
        <c:axId val="209921896"/>
      </c:barChart>
      <c:catAx>
        <c:axId val="20992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921896"/>
        <c:crosses val="autoZero"/>
        <c:auto val="1"/>
        <c:lblAlgn val="ctr"/>
        <c:lblOffset val="100"/>
        <c:noMultiLvlLbl val="0"/>
      </c:catAx>
      <c:valAx>
        <c:axId val="209921896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921504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3" y="1843805"/>
            <a:ext cx="8105775" cy="2662481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1647825" y="6035773"/>
            <a:ext cx="7727992" cy="454358"/>
            <a:chOff x="1647825" y="6035773"/>
            <a:chExt cx="7727992" cy="454358"/>
          </a:xfrm>
        </p:grpSpPr>
        <p:sp>
          <p:nvSpPr>
            <p:cNvPr id="2" name="TextBox 1"/>
            <p:cNvSpPr txBox="1"/>
            <p:nvPr userDrawn="1"/>
          </p:nvSpPr>
          <p:spPr>
            <a:xfrm>
              <a:off x="2108242" y="6077480"/>
              <a:ext cx="7267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8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8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8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8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800" kern="12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825" y="6035773"/>
              <a:ext cx="460417" cy="45435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2844" y="1600201"/>
            <a:ext cx="8018313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47" y="6359567"/>
            <a:ext cx="1066968" cy="354242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44" y="6370078"/>
            <a:ext cx="6789798" cy="333221"/>
            <a:chOff x="562844" y="6370078"/>
            <a:chExt cx="6789798" cy="333221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44967" y="6382800"/>
              <a:ext cx="6507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0078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298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446359" y="6369124"/>
            <a:ext cx="6919640" cy="333221"/>
            <a:chOff x="446359" y="6369124"/>
            <a:chExt cx="6919640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728482" y="6381846"/>
              <a:ext cx="66375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359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AU" dirty="0" smtClean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enter presenter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588" y="343814"/>
            <a:ext cx="4112824" cy="1350927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2186377" y="6447071"/>
            <a:ext cx="6551223" cy="333673"/>
            <a:chOff x="3209637" y="6447071"/>
            <a:chExt cx="6551223" cy="333673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3491760" y="6447071"/>
              <a:ext cx="626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baseline="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637" y="644752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60" y="274639"/>
            <a:ext cx="801828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60" y="1600201"/>
            <a:ext cx="8018280" cy="4525963"/>
          </a:xfrm>
        </p:spPr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3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60" y="6372783"/>
            <a:ext cx="6999083" cy="333221"/>
            <a:chOff x="562860" y="6372783"/>
            <a:chExt cx="6999083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44984" y="6385505"/>
              <a:ext cx="67169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60" y="637278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685800" y="6369124"/>
            <a:ext cx="6948714" cy="333221"/>
            <a:chOff x="685800" y="6369124"/>
            <a:chExt cx="6948714" cy="333221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967924" y="6381846"/>
              <a:ext cx="66665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97" y="274639"/>
            <a:ext cx="8298205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897" y="1600201"/>
            <a:ext cx="3836708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2502" y="1600201"/>
            <a:ext cx="4038600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422897" y="6369124"/>
            <a:ext cx="7269674" cy="333221"/>
            <a:chOff x="422897" y="6369124"/>
            <a:chExt cx="726967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05021" y="6381846"/>
              <a:ext cx="6987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89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241" y="1535113"/>
            <a:ext cx="383829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241" y="2174875"/>
            <a:ext cx="38382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9382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938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562844" y="6372781"/>
            <a:ext cx="7107956" cy="333221"/>
            <a:chOff x="562844" y="6372781"/>
            <a:chExt cx="7107956" cy="333221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844968" y="6385503"/>
              <a:ext cx="68258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10887" y="6372781"/>
            <a:ext cx="7130884" cy="333221"/>
            <a:chOff x="510887" y="6372781"/>
            <a:chExt cx="713088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93011" y="6385503"/>
              <a:ext cx="6848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887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973" y="273049"/>
            <a:ext cx="2797026" cy="1162051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4503" y="273052"/>
            <a:ext cx="5111750" cy="5853113"/>
          </a:xfrm>
        </p:spPr>
        <p:txBody>
          <a:bodyPr/>
          <a:lstStyle>
            <a:lvl1pPr>
              <a:defRPr sz="3200">
                <a:latin typeface="Raleway" panose="020B0503030101060003" pitchFamily="34" charset="0"/>
              </a:defRPr>
            </a:lvl1pPr>
            <a:lvl2pPr>
              <a:defRPr sz="2800">
                <a:latin typeface="Raleway" panose="020B0503030101060003" pitchFamily="34" charset="0"/>
              </a:defRPr>
            </a:lvl2pPr>
            <a:lvl3pPr>
              <a:defRPr sz="2400">
                <a:latin typeface="Raleway" panose="020B0503030101060003" pitchFamily="34" charset="0"/>
              </a:defRPr>
            </a:lvl3pPr>
            <a:lvl4pPr>
              <a:defRPr sz="2000">
                <a:latin typeface="Raleway" panose="020B0503030101060003" pitchFamily="34" charset="0"/>
              </a:defRPr>
            </a:lvl4pPr>
            <a:lvl5pPr>
              <a:defRPr sz="2000">
                <a:latin typeface="Raleway" panose="020B05030301010600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973" y="1435102"/>
            <a:ext cx="2797026" cy="46910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563366" y="6369124"/>
            <a:ext cx="7129204" cy="333221"/>
            <a:chOff x="563366" y="6369124"/>
            <a:chExt cx="7129204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845489" y="6381846"/>
              <a:ext cx="68470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66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Raleway" panose="020B05030301010600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8048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866487" y="6369124"/>
            <a:ext cx="6251203" cy="333221"/>
            <a:chOff x="866487" y="6369124"/>
            <a:chExt cx="6251203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1148611" y="6381846"/>
              <a:ext cx="59690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48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99D2"/>
          </a:solidFill>
          <a:latin typeface="Raleway" panose="020B0503030101060003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000" dirty="0"/>
              <a:t>“Self-reported violence, perpetrators, and post-violence care received by key populations in the Integrated MARPs HIV Prevention Program in Cross River State, Nigeria 2016-2017”</a:t>
            </a:r>
            <a:endParaRPr lang="en-US" sz="3000" dirty="0">
              <a:latin typeface="Franklin Gothic Book" panose="020B0503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4504460"/>
            <a:ext cx="7312385" cy="800100"/>
          </a:xfrm>
        </p:spPr>
        <p:txBody>
          <a:bodyPr>
            <a:normAutofit fontScale="55000" lnSpcReduction="20000"/>
          </a:bodyPr>
          <a:lstStyle/>
          <a:p>
            <a:r>
              <a:rPr lang="en-US" sz="2025" b="1" u="sng" dirty="0"/>
              <a:t>Jaiyebo Toluwanimi O </a:t>
            </a:r>
            <a:r>
              <a:rPr lang="en-US" dirty="0"/>
              <a:t>, Abang </a:t>
            </a:r>
            <a:r>
              <a:rPr lang="en-US" dirty="0" smtClean="0"/>
              <a:t>Roger</a:t>
            </a:r>
            <a:r>
              <a:rPr lang="en-US" baseline="30000" dirty="0" smtClean="0"/>
              <a:t>1</a:t>
            </a:r>
            <a:r>
              <a:rPr lang="en-US" dirty="0" smtClean="0"/>
              <a:t>, </a:t>
            </a:r>
            <a:r>
              <a:rPr lang="en-US" dirty="0"/>
              <a:t>Yusuf Abass B</a:t>
            </a:r>
            <a:r>
              <a:rPr lang="en-US" baseline="30000" dirty="0"/>
              <a:t>1</a:t>
            </a:r>
            <a:r>
              <a:rPr lang="en-US" dirty="0"/>
              <a:t>, Emmanuel Godwin</a:t>
            </a:r>
            <a:r>
              <a:rPr lang="en-US" baseline="30000" dirty="0"/>
              <a:t>1</a:t>
            </a:r>
            <a:r>
              <a:rPr lang="en-US" dirty="0"/>
              <a:t>, Osilade Adewole</a:t>
            </a:r>
            <a:r>
              <a:rPr lang="en-US" baseline="30000" dirty="0"/>
              <a:t>1</a:t>
            </a:r>
            <a:r>
              <a:rPr lang="en-US" dirty="0"/>
              <a:t>, </a:t>
            </a:r>
            <a:r>
              <a:rPr lang="en-US" dirty="0" err="1"/>
              <a:t>Olabosinde</a:t>
            </a:r>
            <a:r>
              <a:rPr lang="en-US" dirty="0"/>
              <a:t> Olufunke</a:t>
            </a:r>
            <a:r>
              <a:rPr lang="en-US" baseline="30000" dirty="0"/>
              <a:t>1</a:t>
            </a:r>
            <a:r>
              <a:rPr lang="en-US" dirty="0"/>
              <a:t>, Clint Trout</a:t>
            </a:r>
            <a:r>
              <a:rPr lang="en-US" baseline="30000" dirty="0"/>
              <a:t>1</a:t>
            </a:r>
            <a:r>
              <a:rPr lang="en-US" dirty="0"/>
              <a:t>, Ochonye Bartholomew</a:t>
            </a:r>
            <a:r>
              <a:rPr lang="en-US" baseline="30000" dirty="0"/>
              <a:t>1</a:t>
            </a:r>
            <a:r>
              <a:rPr lang="en-US" dirty="0"/>
              <a:t>, Umoh Paul</a:t>
            </a:r>
            <a:r>
              <a:rPr lang="en-US" baseline="30000" dirty="0"/>
              <a:t> 1</a:t>
            </a:r>
            <a:r>
              <a:rPr lang="en-US" dirty="0"/>
              <a:t>, </a:t>
            </a:r>
            <a:r>
              <a:rPr lang="en-US" dirty="0" err="1"/>
              <a:t>Abiye</a:t>
            </a:r>
            <a:r>
              <a:rPr lang="en-US" dirty="0"/>
              <a:t> </a:t>
            </a:r>
            <a:r>
              <a:rPr lang="en-US" dirty="0" smtClean="0"/>
              <a:t>Kalaiwo</a:t>
            </a:r>
            <a:r>
              <a:rPr lang="en-US" baseline="30000" dirty="0" smtClean="0"/>
              <a:t>2</a:t>
            </a:r>
          </a:p>
          <a:p>
            <a:endParaRPr lang="en-US" sz="2250" b="1" baseline="30000" dirty="0"/>
          </a:p>
          <a:p>
            <a:endParaRPr lang="en-US" sz="2250" b="1" dirty="0"/>
          </a:p>
        </p:txBody>
      </p:sp>
    </p:spTree>
    <p:extLst>
      <p:ext uri="{BB962C8B-B14F-4D97-AF65-F5344CB8AC3E}">
        <p14:creationId xmlns:p14="http://schemas.microsoft.com/office/powerpoint/2010/main" val="210865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4784" y="2751"/>
            <a:ext cx="7620000" cy="857250"/>
          </a:xfrm>
        </p:spPr>
        <p:txBody>
          <a:bodyPr>
            <a:normAutofit fontScale="90000"/>
          </a:bodyPr>
          <a:lstStyle/>
          <a:p>
            <a:r>
              <a:rPr lang="en-US" sz="1800" dirty="0"/>
              <a:t>This research explored the occurrence and types of violence experienced, the perpetrators and post-violence care received by key populations in Cross River State, Nigeria.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02342" y="4107608"/>
            <a:ext cx="3803073" cy="2611803"/>
          </a:xfrm>
        </p:spPr>
        <p:txBody>
          <a:bodyPr>
            <a:normAutofit/>
          </a:bodyPr>
          <a:lstStyle/>
          <a:p>
            <a:pPr algn="just"/>
            <a:r>
              <a:rPr lang="en-GB" sz="1600" dirty="0" smtClean="0"/>
              <a:t>In Cross River, the HIV prevalence among FSW, MSM and PWID are 11.3%, 13.5% and 5.8% respectively (IBBSS, 2014).</a:t>
            </a:r>
          </a:p>
          <a:p>
            <a:pPr algn="just"/>
            <a:r>
              <a:rPr lang="en-US" sz="1600" dirty="0" smtClean="0"/>
              <a:t>Between </a:t>
            </a:r>
            <a:r>
              <a:rPr lang="en-US" sz="1600" dirty="0"/>
              <a:t>October 2016 and October 2017, IMHIPP provided comprehensive HIV services to 20,687 KP in Cross River. </a:t>
            </a:r>
          </a:p>
          <a:p>
            <a:pPr algn="just"/>
            <a:endParaRPr lang="en-US" sz="1350" dirty="0"/>
          </a:p>
        </p:txBody>
      </p:sp>
      <p:graphicFrame>
        <p:nvGraphicFramePr>
          <p:cNvPr id="7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10155702"/>
              </p:ext>
            </p:extLst>
          </p:nvPr>
        </p:nvGraphicFramePr>
        <p:xfrm>
          <a:off x="4404784" y="1049162"/>
          <a:ext cx="4364182" cy="4908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2" name="Group 41"/>
          <p:cNvGrpSpPr/>
          <p:nvPr/>
        </p:nvGrpSpPr>
        <p:grpSpPr>
          <a:xfrm>
            <a:off x="649621" y="693594"/>
            <a:ext cx="3636683" cy="3329794"/>
            <a:chOff x="800972" y="1195205"/>
            <a:chExt cx="4843142" cy="4498123"/>
          </a:xfrm>
        </p:grpSpPr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3144206" y="4852490"/>
              <a:ext cx="420545" cy="579497"/>
            </a:xfrm>
            <a:custGeom>
              <a:avLst/>
              <a:gdLst>
                <a:gd name="T0" fmla="*/ 82 w 306"/>
                <a:gd name="T1" fmla="*/ 7 h 459"/>
                <a:gd name="T2" fmla="*/ 128 w 306"/>
                <a:gd name="T3" fmla="*/ 2 h 459"/>
                <a:gd name="T4" fmla="*/ 144 w 306"/>
                <a:gd name="T5" fmla="*/ 20 h 459"/>
                <a:gd name="T6" fmla="*/ 144 w 306"/>
                <a:gd name="T7" fmla="*/ 47 h 459"/>
                <a:gd name="T8" fmla="*/ 141 w 306"/>
                <a:gd name="T9" fmla="*/ 68 h 459"/>
                <a:gd name="T10" fmla="*/ 233 w 306"/>
                <a:gd name="T11" fmla="*/ 80 h 459"/>
                <a:gd name="T12" fmla="*/ 242 w 306"/>
                <a:gd name="T13" fmla="*/ 105 h 459"/>
                <a:gd name="T14" fmla="*/ 267 w 306"/>
                <a:gd name="T15" fmla="*/ 127 h 459"/>
                <a:gd name="T16" fmla="*/ 274 w 306"/>
                <a:gd name="T17" fmla="*/ 127 h 459"/>
                <a:gd name="T18" fmla="*/ 277 w 306"/>
                <a:gd name="T19" fmla="*/ 157 h 459"/>
                <a:gd name="T20" fmla="*/ 286 w 306"/>
                <a:gd name="T21" fmla="*/ 210 h 459"/>
                <a:gd name="T22" fmla="*/ 302 w 306"/>
                <a:gd name="T23" fmla="*/ 233 h 459"/>
                <a:gd name="T24" fmla="*/ 302 w 306"/>
                <a:gd name="T25" fmla="*/ 256 h 459"/>
                <a:gd name="T26" fmla="*/ 282 w 306"/>
                <a:gd name="T27" fmla="*/ 251 h 459"/>
                <a:gd name="T28" fmla="*/ 250 w 306"/>
                <a:gd name="T29" fmla="*/ 230 h 459"/>
                <a:gd name="T30" fmla="*/ 228 w 306"/>
                <a:gd name="T31" fmla="*/ 203 h 459"/>
                <a:gd name="T32" fmla="*/ 201 w 306"/>
                <a:gd name="T33" fmla="*/ 188 h 459"/>
                <a:gd name="T34" fmla="*/ 184 w 306"/>
                <a:gd name="T35" fmla="*/ 196 h 459"/>
                <a:gd name="T36" fmla="*/ 176 w 306"/>
                <a:gd name="T37" fmla="*/ 248 h 459"/>
                <a:gd name="T38" fmla="*/ 191 w 306"/>
                <a:gd name="T39" fmla="*/ 250 h 459"/>
                <a:gd name="T40" fmla="*/ 184 w 306"/>
                <a:gd name="T41" fmla="*/ 271 h 459"/>
                <a:gd name="T42" fmla="*/ 139 w 306"/>
                <a:gd name="T43" fmla="*/ 276 h 459"/>
                <a:gd name="T44" fmla="*/ 145 w 306"/>
                <a:gd name="T45" fmla="*/ 293 h 459"/>
                <a:gd name="T46" fmla="*/ 138 w 306"/>
                <a:gd name="T47" fmla="*/ 343 h 459"/>
                <a:gd name="T48" fmla="*/ 135 w 306"/>
                <a:gd name="T49" fmla="*/ 376 h 459"/>
                <a:gd name="T50" fmla="*/ 119 w 306"/>
                <a:gd name="T51" fmla="*/ 392 h 459"/>
                <a:gd name="T52" fmla="*/ 118 w 306"/>
                <a:gd name="T53" fmla="*/ 405 h 459"/>
                <a:gd name="T54" fmla="*/ 122 w 306"/>
                <a:gd name="T55" fmla="*/ 417 h 459"/>
                <a:gd name="T56" fmla="*/ 128 w 306"/>
                <a:gd name="T57" fmla="*/ 448 h 459"/>
                <a:gd name="T58" fmla="*/ 130 w 306"/>
                <a:gd name="T59" fmla="*/ 459 h 459"/>
                <a:gd name="T60" fmla="*/ 96 w 306"/>
                <a:gd name="T61" fmla="*/ 439 h 459"/>
                <a:gd name="T62" fmla="*/ 66 w 306"/>
                <a:gd name="T63" fmla="*/ 434 h 459"/>
                <a:gd name="T64" fmla="*/ 41 w 306"/>
                <a:gd name="T65" fmla="*/ 439 h 459"/>
                <a:gd name="T66" fmla="*/ 12 w 306"/>
                <a:gd name="T67" fmla="*/ 440 h 459"/>
                <a:gd name="T68" fmla="*/ 0 w 306"/>
                <a:gd name="T69" fmla="*/ 425 h 459"/>
                <a:gd name="T70" fmla="*/ 9 w 306"/>
                <a:gd name="T71" fmla="*/ 396 h 459"/>
                <a:gd name="T72" fmla="*/ 44 w 306"/>
                <a:gd name="T73" fmla="*/ 343 h 459"/>
                <a:gd name="T74" fmla="*/ 39 w 306"/>
                <a:gd name="T75" fmla="*/ 316 h 459"/>
                <a:gd name="T76" fmla="*/ 36 w 306"/>
                <a:gd name="T77" fmla="*/ 316 h 459"/>
                <a:gd name="T78" fmla="*/ 69 w 306"/>
                <a:gd name="T79" fmla="*/ 228 h 459"/>
                <a:gd name="T80" fmla="*/ 87 w 306"/>
                <a:gd name="T81" fmla="*/ 199 h 459"/>
                <a:gd name="T82" fmla="*/ 95 w 306"/>
                <a:gd name="T83" fmla="*/ 182 h 459"/>
                <a:gd name="T84" fmla="*/ 95 w 306"/>
                <a:gd name="T85" fmla="*/ 148 h 459"/>
                <a:gd name="T86" fmla="*/ 92 w 306"/>
                <a:gd name="T87" fmla="*/ 128 h 459"/>
                <a:gd name="T88" fmla="*/ 87 w 306"/>
                <a:gd name="T89" fmla="*/ 68 h 459"/>
                <a:gd name="T90" fmla="*/ 49 w 306"/>
                <a:gd name="T91" fmla="*/ 48 h 459"/>
                <a:gd name="T92" fmla="*/ 36 w 306"/>
                <a:gd name="T93" fmla="*/ 37 h 459"/>
                <a:gd name="T94" fmla="*/ 52 w 306"/>
                <a:gd name="T95" fmla="*/ 16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6" h="459">
                  <a:moveTo>
                    <a:pt x="79" y="2"/>
                  </a:moveTo>
                  <a:lnTo>
                    <a:pt x="82" y="7"/>
                  </a:lnTo>
                  <a:lnTo>
                    <a:pt x="112" y="0"/>
                  </a:lnTo>
                  <a:lnTo>
                    <a:pt x="128" y="2"/>
                  </a:lnTo>
                  <a:lnTo>
                    <a:pt x="141" y="11"/>
                  </a:lnTo>
                  <a:lnTo>
                    <a:pt x="144" y="20"/>
                  </a:lnTo>
                  <a:lnTo>
                    <a:pt x="144" y="20"/>
                  </a:lnTo>
                  <a:lnTo>
                    <a:pt x="144" y="47"/>
                  </a:lnTo>
                  <a:lnTo>
                    <a:pt x="141" y="64"/>
                  </a:lnTo>
                  <a:lnTo>
                    <a:pt x="141" y="68"/>
                  </a:lnTo>
                  <a:lnTo>
                    <a:pt x="147" y="74"/>
                  </a:lnTo>
                  <a:lnTo>
                    <a:pt x="233" y="80"/>
                  </a:lnTo>
                  <a:lnTo>
                    <a:pt x="240" y="91"/>
                  </a:lnTo>
                  <a:lnTo>
                    <a:pt x="242" y="105"/>
                  </a:lnTo>
                  <a:lnTo>
                    <a:pt x="247" y="111"/>
                  </a:lnTo>
                  <a:lnTo>
                    <a:pt x="267" y="127"/>
                  </a:lnTo>
                  <a:lnTo>
                    <a:pt x="274" y="127"/>
                  </a:lnTo>
                  <a:lnTo>
                    <a:pt x="274" y="127"/>
                  </a:lnTo>
                  <a:lnTo>
                    <a:pt x="280" y="136"/>
                  </a:lnTo>
                  <a:lnTo>
                    <a:pt x="277" y="157"/>
                  </a:lnTo>
                  <a:lnTo>
                    <a:pt x="279" y="182"/>
                  </a:lnTo>
                  <a:lnTo>
                    <a:pt x="286" y="210"/>
                  </a:lnTo>
                  <a:lnTo>
                    <a:pt x="291" y="220"/>
                  </a:lnTo>
                  <a:lnTo>
                    <a:pt x="302" y="233"/>
                  </a:lnTo>
                  <a:lnTo>
                    <a:pt x="306" y="248"/>
                  </a:lnTo>
                  <a:lnTo>
                    <a:pt x="302" y="256"/>
                  </a:lnTo>
                  <a:lnTo>
                    <a:pt x="282" y="251"/>
                  </a:lnTo>
                  <a:lnTo>
                    <a:pt x="282" y="251"/>
                  </a:lnTo>
                  <a:lnTo>
                    <a:pt x="265" y="234"/>
                  </a:lnTo>
                  <a:lnTo>
                    <a:pt x="250" y="230"/>
                  </a:lnTo>
                  <a:lnTo>
                    <a:pt x="233" y="216"/>
                  </a:lnTo>
                  <a:lnTo>
                    <a:pt x="228" y="203"/>
                  </a:lnTo>
                  <a:lnTo>
                    <a:pt x="222" y="194"/>
                  </a:lnTo>
                  <a:lnTo>
                    <a:pt x="201" y="188"/>
                  </a:lnTo>
                  <a:lnTo>
                    <a:pt x="185" y="190"/>
                  </a:lnTo>
                  <a:lnTo>
                    <a:pt x="184" y="196"/>
                  </a:lnTo>
                  <a:lnTo>
                    <a:pt x="187" y="217"/>
                  </a:lnTo>
                  <a:lnTo>
                    <a:pt x="176" y="248"/>
                  </a:lnTo>
                  <a:lnTo>
                    <a:pt x="178" y="251"/>
                  </a:lnTo>
                  <a:lnTo>
                    <a:pt x="191" y="250"/>
                  </a:lnTo>
                  <a:lnTo>
                    <a:pt x="187" y="265"/>
                  </a:lnTo>
                  <a:lnTo>
                    <a:pt x="184" y="271"/>
                  </a:lnTo>
                  <a:lnTo>
                    <a:pt x="145" y="269"/>
                  </a:lnTo>
                  <a:lnTo>
                    <a:pt x="139" y="276"/>
                  </a:lnTo>
                  <a:lnTo>
                    <a:pt x="139" y="280"/>
                  </a:lnTo>
                  <a:lnTo>
                    <a:pt x="145" y="293"/>
                  </a:lnTo>
                  <a:lnTo>
                    <a:pt x="138" y="328"/>
                  </a:lnTo>
                  <a:lnTo>
                    <a:pt x="138" y="343"/>
                  </a:lnTo>
                  <a:lnTo>
                    <a:pt x="141" y="357"/>
                  </a:lnTo>
                  <a:lnTo>
                    <a:pt x="135" y="376"/>
                  </a:lnTo>
                  <a:lnTo>
                    <a:pt x="119" y="388"/>
                  </a:lnTo>
                  <a:lnTo>
                    <a:pt x="119" y="392"/>
                  </a:lnTo>
                  <a:lnTo>
                    <a:pt x="116" y="396"/>
                  </a:lnTo>
                  <a:lnTo>
                    <a:pt x="118" y="405"/>
                  </a:lnTo>
                  <a:lnTo>
                    <a:pt x="121" y="409"/>
                  </a:lnTo>
                  <a:lnTo>
                    <a:pt x="122" y="417"/>
                  </a:lnTo>
                  <a:lnTo>
                    <a:pt x="118" y="426"/>
                  </a:lnTo>
                  <a:lnTo>
                    <a:pt x="128" y="448"/>
                  </a:lnTo>
                  <a:lnTo>
                    <a:pt x="130" y="459"/>
                  </a:lnTo>
                  <a:lnTo>
                    <a:pt x="130" y="459"/>
                  </a:lnTo>
                  <a:lnTo>
                    <a:pt x="115" y="448"/>
                  </a:lnTo>
                  <a:lnTo>
                    <a:pt x="96" y="439"/>
                  </a:lnTo>
                  <a:lnTo>
                    <a:pt x="85" y="442"/>
                  </a:lnTo>
                  <a:lnTo>
                    <a:pt x="66" y="434"/>
                  </a:lnTo>
                  <a:lnTo>
                    <a:pt x="49" y="436"/>
                  </a:lnTo>
                  <a:lnTo>
                    <a:pt x="41" y="439"/>
                  </a:lnTo>
                  <a:lnTo>
                    <a:pt x="23" y="442"/>
                  </a:lnTo>
                  <a:lnTo>
                    <a:pt x="12" y="440"/>
                  </a:lnTo>
                  <a:lnTo>
                    <a:pt x="3" y="432"/>
                  </a:lnTo>
                  <a:lnTo>
                    <a:pt x="0" y="425"/>
                  </a:lnTo>
                  <a:lnTo>
                    <a:pt x="0" y="419"/>
                  </a:lnTo>
                  <a:lnTo>
                    <a:pt x="9" y="396"/>
                  </a:lnTo>
                  <a:lnTo>
                    <a:pt x="29" y="369"/>
                  </a:lnTo>
                  <a:lnTo>
                    <a:pt x="44" y="343"/>
                  </a:lnTo>
                  <a:lnTo>
                    <a:pt x="44" y="326"/>
                  </a:lnTo>
                  <a:lnTo>
                    <a:pt x="39" y="316"/>
                  </a:lnTo>
                  <a:lnTo>
                    <a:pt x="36" y="316"/>
                  </a:lnTo>
                  <a:lnTo>
                    <a:pt x="36" y="316"/>
                  </a:lnTo>
                  <a:lnTo>
                    <a:pt x="55" y="253"/>
                  </a:lnTo>
                  <a:lnTo>
                    <a:pt x="69" y="228"/>
                  </a:lnTo>
                  <a:lnTo>
                    <a:pt x="79" y="219"/>
                  </a:lnTo>
                  <a:lnTo>
                    <a:pt x="87" y="199"/>
                  </a:lnTo>
                  <a:lnTo>
                    <a:pt x="92" y="194"/>
                  </a:lnTo>
                  <a:lnTo>
                    <a:pt x="95" y="182"/>
                  </a:lnTo>
                  <a:lnTo>
                    <a:pt x="92" y="160"/>
                  </a:lnTo>
                  <a:lnTo>
                    <a:pt x="95" y="148"/>
                  </a:lnTo>
                  <a:lnTo>
                    <a:pt x="85" y="133"/>
                  </a:lnTo>
                  <a:lnTo>
                    <a:pt x="92" y="128"/>
                  </a:lnTo>
                  <a:lnTo>
                    <a:pt x="90" y="76"/>
                  </a:lnTo>
                  <a:lnTo>
                    <a:pt x="87" y="68"/>
                  </a:lnTo>
                  <a:lnTo>
                    <a:pt x="81" y="59"/>
                  </a:lnTo>
                  <a:lnTo>
                    <a:pt x="49" y="48"/>
                  </a:lnTo>
                  <a:lnTo>
                    <a:pt x="36" y="37"/>
                  </a:lnTo>
                  <a:lnTo>
                    <a:pt x="36" y="37"/>
                  </a:lnTo>
                  <a:lnTo>
                    <a:pt x="44" y="24"/>
                  </a:lnTo>
                  <a:lnTo>
                    <a:pt x="52" y="16"/>
                  </a:lnTo>
                  <a:lnTo>
                    <a:pt x="79" y="2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7"/>
            <p:cNvSpPr>
              <a:spLocks noEditPoints="1"/>
            </p:cNvSpPr>
            <p:nvPr/>
          </p:nvSpPr>
          <p:spPr bwMode="auto">
            <a:xfrm>
              <a:off x="3303629" y="5089844"/>
              <a:ext cx="460401" cy="506271"/>
            </a:xfrm>
            <a:custGeom>
              <a:avLst/>
              <a:gdLst>
                <a:gd name="T0" fmla="*/ 35 w 335"/>
                <a:gd name="T1" fmla="*/ 389 h 401"/>
                <a:gd name="T2" fmla="*/ 35 w 335"/>
                <a:gd name="T3" fmla="*/ 389 h 401"/>
                <a:gd name="T4" fmla="*/ 35 w 335"/>
                <a:gd name="T5" fmla="*/ 389 h 401"/>
                <a:gd name="T6" fmla="*/ 88 w 335"/>
                <a:gd name="T7" fmla="*/ 389 h 401"/>
                <a:gd name="T8" fmla="*/ 100 w 335"/>
                <a:gd name="T9" fmla="*/ 386 h 401"/>
                <a:gd name="T10" fmla="*/ 80 w 335"/>
                <a:gd name="T11" fmla="*/ 392 h 401"/>
                <a:gd name="T12" fmla="*/ 83 w 335"/>
                <a:gd name="T13" fmla="*/ 386 h 401"/>
                <a:gd name="T14" fmla="*/ 335 w 335"/>
                <a:gd name="T15" fmla="*/ 352 h 401"/>
                <a:gd name="T16" fmla="*/ 324 w 335"/>
                <a:gd name="T17" fmla="*/ 358 h 401"/>
                <a:gd name="T18" fmla="*/ 325 w 335"/>
                <a:gd name="T19" fmla="*/ 349 h 401"/>
                <a:gd name="T20" fmla="*/ 330 w 335"/>
                <a:gd name="T21" fmla="*/ 338 h 401"/>
                <a:gd name="T22" fmla="*/ 12 w 335"/>
                <a:gd name="T23" fmla="*/ 260 h 401"/>
                <a:gd name="T24" fmla="*/ 6 w 335"/>
                <a:gd name="T25" fmla="*/ 229 h 401"/>
                <a:gd name="T26" fmla="*/ 2 w 335"/>
                <a:gd name="T27" fmla="*/ 217 h 401"/>
                <a:gd name="T28" fmla="*/ 3 w 335"/>
                <a:gd name="T29" fmla="*/ 204 h 401"/>
                <a:gd name="T30" fmla="*/ 19 w 335"/>
                <a:gd name="T31" fmla="*/ 188 h 401"/>
                <a:gd name="T32" fmla="*/ 22 w 335"/>
                <a:gd name="T33" fmla="*/ 154 h 401"/>
                <a:gd name="T34" fmla="*/ 29 w 335"/>
                <a:gd name="T35" fmla="*/ 105 h 401"/>
                <a:gd name="T36" fmla="*/ 23 w 335"/>
                <a:gd name="T37" fmla="*/ 88 h 401"/>
                <a:gd name="T38" fmla="*/ 68 w 335"/>
                <a:gd name="T39" fmla="*/ 83 h 401"/>
                <a:gd name="T40" fmla="*/ 75 w 335"/>
                <a:gd name="T41" fmla="*/ 62 h 401"/>
                <a:gd name="T42" fmla="*/ 60 w 335"/>
                <a:gd name="T43" fmla="*/ 60 h 401"/>
                <a:gd name="T44" fmla="*/ 68 w 335"/>
                <a:gd name="T45" fmla="*/ 8 h 401"/>
                <a:gd name="T46" fmla="*/ 85 w 335"/>
                <a:gd name="T47" fmla="*/ 0 h 401"/>
                <a:gd name="T48" fmla="*/ 114 w 335"/>
                <a:gd name="T49" fmla="*/ 15 h 401"/>
                <a:gd name="T50" fmla="*/ 134 w 335"/>
                <a:gd name="T51" fmla="*/ 42 h 401"/>
                <a:gd name="T52" fmla="*/ 166 w 335"/>
                <a:gd name="T53" fmla="*/ 63 h 401"/>
                <a:gd name="T54" fmla="*/ 160 w 335"/>
                <a:gd name="T55" fmla="*/ 63 h 401"/>
                <a:gd name="T56" fmla="*/ 157 w 335"/>
                <a:gd name="T57" fmla="*/ 89 h 401"/>
                <a:gd name="T58" fmla="*/ 167 w 335"/>
                <a:gd name="T59" fmla="*/ 103 h 401"/>
                <a:gd name="T60" fmla="*/ 227 w 335"/>
                <a:gd name="T61" fmla="*/ 117 h 401"/>
                <a:gd name="T62" fmla="*/ 226 w 335"/>
                <a:gd name="T63" fmla="*/ 166 h 401"/>
                <a:gd name="T64" fmla="*/ 256 w 335"/>
                <a:gd name="T65" fmla="*/ 229 h 401"/>
                <a:gd name="T66" fmla="*/ 299 w 335"/>
                <a:gd name="T67" fmla="*/ 272 h 401"/>
                <a:gd name="T68" fmla="*/ 325 w 335"/>
                <a:gd name="T69" fmla="*/ 295 h 401"/>
                <a:gd name="T70" fmla="*/ 322 w 335"/>
                <a:gd name="T71" fmla="*/ 309 h 401"/>
                <a:gd name="T72" fmla="*/ 329 w 335"/>
                <a:gd name="T73" fmla="*/ 327 h 401"/>
                <a:gd name="T74" fmla="*/ 322 w 335"/>
                <a:gd name="T75" fmla="*/ 326 h 401"/>
                <a:gd name="T76" fmla="*/ 329 w 335"/>
                <a:gd name="T77" fmla="*/ 337 h 401"/>
                <a:gd name="T78" fmla="*/ 321 w 335"/>
                <a:gd name="T79" fmla="*/ 349 h 401"/>
                <a:gd name="T80" fmla="*/ 315 w 335"/>
                <a:gd name="T81" fmla="*/ 363 h 401"/>
                <a:gd name="T82" fmla="*/ 310 w 335"/>
                <a:gd name="T83" fmla="*/ 378 h 401"/>
                <a:gd name="T84" fmla="*/ 243 w 335"/>
                <a:gd name="T85" fmla="*/ 374 h 401"/>
                <a:gd name="T86" fmla="*/ 103 w 335"/>
                <a:gd name="T87" fmla="*/ 387 h 401"/>
                <a:gd name="T88" fmla="*/ 89 w 335"/>
                <a:gd name="T89" fmla="*/ 386 h 401"/>
                <a:gd name="T90" fmla="*/ 78 w 335"/>
                <a:gd name="T91" fmla="*/ 386 h 401"/>
                <a:gd name="T92" fmla="*/ 72 w 335"/>
                <a:gd name="T93" fmla="*/ 386 h 401"/>
                <a:gd name="T94" fmla="*/ 77 w 335"/>
                <a:gd name="T95" fmla="*/ 394 h 401"/>
                <a:gd name="T96" fmla="*/ 51 w 335"/>
                <a:gd name="T97" fmla="*/ 390 h 401"/>
                <a:gd name="T98" fmla="*/ 37 w 335"/>
                <a:gd name="T99" fmla="*/ 386 h 401"/>
                <a:gd name="T100" fmla="*/ 34 w 335"/>
                <a:gd name="T101" fmla="*/ 374 h 401"/>
                <a:gd name="T102" fmla="*/ 31 w 335"/>
                <a:gd name="T103" fmla="*/ 375 h 401"/>
                <a:gd name="T104" fmla="*/ 28 w 335"/>
                <a:gd name="T105" fmla="*/ 374 h 401"/>
                <a:gd name="T106" fmla="*/ 23 w 335"/>
                <a:gd name="T107" fmla="*/ 363 h 401"/>
                <a:gd name="T108" fmla="*/ 23 w 335"/>
                <a:gd name="T109" fmla="*/ 332 h 401"/>
                <a:gd name="T110" fmla="*/ 25 w 335"/>
                <a:gd name="T111" fmla="*/ 292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35" h="401">
                  <a:moveTo>
                    <a:pt x="35" y="389"/>
                  </a:moveTo>
                  <a:lnTo>
                    <a:pt x="35" y="389"/>
                  </a:lnTo>
                  <a:lnTo>
                    <a:pt x="35" y="389"/>
                  </a:lnTo>
                  <a:lnTo>
                    <a:pt x="35" y="389"/>
                  </a:lnTo>
                  <a:lnTo>
                    <a:pt x="35" y="389"/>
                  </a:lnTo>
                  <a:lnTo>
                    <a:pt x="35" y="389"/>
                  </a:lnTo>
                  <a:close/>
                  <a:moveTo>
                    <a:pt x="83" y="386"/>
                  </a:moveTo>
                  <a:lnTo>
                    <a:pt x="88" y="389"/>
                  </a:lnTo>
                  <a:lnTo>
                    <a:pt x="94" y="387"/>
                  </a:lnTo>
                  <a:lnTo>
                    <a:pt x="100" y="386"/>
                  </a:lnTo>
                  <a:lnTo>
                    <a:pt x="101" y="387"/>
                  </a:lnTo>
                  <a:lnTo>
                    <a:pt x="80" y="392"/>
                  </a:lnTo>
                  <a:lnTo>
                    <a:pt x="77" y="389"/>
                  </a:lnTo>
                  <a:lnTo>
                    <a:pt x="83" y="386"/>
                  </a:lnTo>
                  <a:close/>
                  <a:moveTo>
                    <a:pt x="330" y="338"/>
                  </a:moveTo>
                  <a:lnTo>
                    <a:pt x="335" y="352"/>
                  </a:lnTo>
                  <a:lnTo>
                    <a:pt x="330" y="357"/>
                  </a:lnTo>
                  <a:lnTo>
                    <a:pt x="324" y="358"/>
                  </a:lnTo>
                  <a:lnTo>
                    <a:pt x="322" y="350"/>
                  </a:lnTo>
                  <a:lnTo>
                    <a:pt x="325" y="349"/>
                  </a:lnTo>
                  <a:lnTo>
                    <a:pt x="329" y="344"/>
                  </a:lnTo>
                  <a:lnTo>
                    <a:pt x="330" y="338"/>
                  </a:lnTo>
                  <a:close/>
                  <a:moveTo>
                    <a:pt x="14" y="271"/>
                  </a:moveTo>
                  <a:lnTo>
                    <a:pt x="12" y="260"/>
                  </a:lnTo>
                  <a:lnTo>
                    <a:pt x="2" y="238"/>
                  </a:lnTo>
                  <a:lnTo>
                    <a:pt x="6" y="229"/>
                  </a:lnTo>
                  <a:lnTo>
                    <a:pt x="5" y="221"/>
                  </a:lnTo>
                  <a:lnTo>
                    <a:pt x="2" y="217"/>
                  </a:lnTo>
                  <a:lnTo>
                    <a:pt x="0" y="208"/>
                  </a:lnTo>
                  <a:lnTo>
                    <a:pt x="3" y="204"/>
                  </a:lnTo>
                  <a:lnTo>
                    <a:pt x="3" y="200"/>
                  </a:lnTo>
                  <a:lnTo>
                    <a:pt x="19" y="188"/>
                  </a:lnTo>
                  <a:lnTo>
                    <a:pt x="26" y="169"/>
                  </a:lnTo>
                  <a:lnTo>
                    <a:pt x="22" y="154"/>
                  </a:lnTo>
                  <a:lnTo>
                    <a:pt x="22" y="140"/>
                  </a:lnTo>
                  <a:lnTo>
                    <a:pt x="29" y="105"/>
                  </a:lnTo>
                  <a:lnTo>
                    <a:pt x="23" y="92"/>
                  </a:lnTo>
                  <a:lnTo>
                    <a:pt x="23" y="88"/>
                  </a:lnTo>
                  <a:lnTo>
                    <a:pt x="29" y="81"/>
                  </a:lnTo>
                  <a:lnTo>
                    <a:pt x="68" y="83"/>
                  </a:lnTo>
                  <a:lnTo>
                    <a:pt x="72" y="77"/>
                  </a:lnTo>
                  <a:lnTo>
                    <a:pt x="75" y="62"/>
                  </a:lnTo>
                  <a:lnTo>
                    <a:pt x="62" y="63"/>
                  </a:lnTo>
                  <a:lnTo>
                    <a:pt x="60" y="60"/>
                  </a:lnTo>
                  <a:lnTo>
                    <a:pt x="71" y="29"/>
                  </a:lnTo>
                  <a:lnTo>
                    <a:pt x="68" y="8"/>
                  </a:lnTo>
                  <a:lnTo>
                    <a:pt x="71" y="2"/>
                  </a:lnTo>
                  <a:lnTo>
                    <a:pt x="85" y="0"/>
                  </a:lnTo>
                  <a:lnTo>
                    <a:pt x="106" y="6"/>
                  </a:lnTo>
                  <a:lnTo>
                    <a:pt x="114" y="15"/>
                  </a:lnTo>
                  <a:lnTo>
                    <a:pt x="117" y="28"/>
                  </a:lnTo>
                  <a:lnTo>
                    <a:pt x="134" y="42"/>
                  </a:lnTo>
                  <a:lnTo>
                    <a:pt x="149" y="46"/>
                  </a:lnTo>
                  <a:lnTo>
                    <a:pt x="166" y="63"/>
                  </a:lnTo>
                  <a:lnTo>
                    <a:pt x="166" y="63"/>
                  </a:lnTo>
                  <a:lnTo>
                    <a:pt x="160" y="63"/>
                  </a:lnTo>
                  <a:lnTo>
                    <a:pt x="154" y="78"/>
                  </a:lnTo>
                  <a:lnTo>
                    <a:pt x="157" y="89"/>
                  </a:lnTo>
                  <a:lnTo>
                    <a:pt x="163" y="91"/>
                  </a:lnTo>
                  <a:lnTo>
                    <a:pt x="167" y="103"/>
                  </a:lnTo>
                  <a:lnTo>
                    <a:pt x="197" y="100"/>
                  </a:lnTo>
                  <a:lnTo>
                    <a:pt x="227" y="117"/>
                  </a:lnTo>
                  <a:lnTo>
                    <a:pt x="229" y="129"/>
                  </a:lnTo>
                  <a:lnTo>
                    <a:pt x="226" y="166"/>
                  </a:lnTo>
                  <a:lnTo>
                    <a:pt x="236" y="198"/>
                  </a:lnTo>
                  <a:lnTo>
                    <a:pt x="256" y="229"/>
                  </a:lnTo>
                  <a:lnTo>
                    <a:pt x="276" y="246"/>
                  </a:lnTo>
                  <a:lnTo>
                    <a:pt x="299" y="272"/>
                  </a:lnTo>
                  <a:lnTo>
                    <a:pt x="322" y="289"/>
                  </a:lnTo>
                  <a:lnTo>
                    <a:pt x="325" y="295"/>
                  </a:lnTo>
                  <a:lnTo>
                    <a:pt x="325" y="295"/>
                  </a:lnTo>
                  <a:lnTo>
                    <a:pt x="322" y="309"/>
                  </a:lnTo>
                  <a:lnTo>
                    <a:pt x="327" y="312"/>
                  </a:lnTo>
                  <a:lnTo>
                    <a:pt x="329" y="327"/>
                  </a:lnTo>
                  <a:lnTo>
                    <a:pt x="325" y="331"/>
                  </a:lnTo>
                  <a:lnTo>
                    <a:pt x="322" y="326"/>
                  </a:lnTo>
                  <a:lnTo>
                    <a:pt x="322" y="329"/>
                  </a:lnTo>
                  <a:lnTo>
                    <a:pt x="329" y="337"/>
                  </a:lnTo>
                  <a:lnTo>
                    <a:pt x="325" y="347"/>
                  </a:lnTo>
                  <a:lnTo>
                    <a:pt x="321" y="349"/>
                  </a:lnTo>
                  <a:lnTo>
                    <a:pt x="321" y="355"/>
                  </a:lnTo>
                  <a:lnTo>
                    <a:pt x="315" y="363"/>
                  </a:lnTo>
                  <a:lnTo>
                    <a:pt x="316" y="363"/>
                  </a:lnTo>
                  <a:lnTo>
                    <a:pt x="310" y="378"/>
                  </a:lnTo>
                  <a:lnTo>
                    <a:pt x="278" y="374"/>
                  </a:lnTo>
                  <a:lnTo>
                    <a:pt x="243" y="374"/>
                  </a:lnTo>
                  <a:lnTo>
                    <a:pt x="177" y="377"/>
                  </a:lnTo>
                  <a:lnTo>
                    <a:pt x="103" y="387"/>
                  </a:lnTo>
                  <a:lnTo>
                    <a:pt x="100" y="384"/>
                  </a:lnTo>
                  <a:lnTo>
                    <a:pt x="89" y="386"/>
                  </a:lnTo>
                  <a:lnTo>
                    <a:pt x="83" y="384"/>
                  </a:lnTo>
                  <a:lnTo>
                    <a:pt x="78" y="386"/>
                  </a:lnTo>
                  <a:lnTo>
                    <a:pt x="72" y="386"/>
                  </a:lnTo>
                  <a:lnTo>
                    <a:pt x="72" y="386"/>
                  </a:lnTo>
                  <a:lnTo>
                    <a:pt x="75" y="390"/>
                  </a:lnTo>
                  <a:lnTo>
                    <a:pt x="77" y="394"/>
                  </a:lnTo>
                  <a:lnTo>
                    <a:pt x="57" y="401"/>
                  </a:lnTo>
                  <a:lnTo>
                    <a:pt x="51" y="390"/>
                  </a:lnTo>
                  <a:lnTo>
                    <a:pt x="43" y="387"/>
                  </a:lnTo>
                  <a:lnTo>
                    <a:pt x="37" y="386"/>
                  </a:lnTo>
                  <a:lnTo>
                    <a:pt x="32" y="380"/>
                  </a:lnTo>
                  <a:lnTo>
                    <a:pt x="34" y="374"/>
                  </a:lnTo>
                  <a:lnTo>
                    <a:pt x="34" y="372"/>
                  </a:lnTo>
                  <a:lnTo>
                    <a:pt x="31" y="375"/>
                  </a:lnTo>
                  <a:lnTo>
                    <a:pt x="28" y="374"/>
                  </a:lnTo>
                  <a:lnTo>
                    <a:pt x="28" y="374"/>
                  </a:lnTo>
                  <a:lnTo>
                    <a:pt x="23" y="366"/>
                  </a:lnTo>
                  <a:lnTo>
                    <a:pt x="23" y="363"/>
                  </a:lnTo>
                  <a:lnTo>
                    <a:pt x="26" y="360"/>
                  </a:lnTo>
                  <a:lnTo>
                    <a:pt x="23" y="332"/>
                  </a:lnTo>
                  <a:lnTo>
                    <a:pt x="29" y="306"/>
                  </a:lnTo>
                  <a:lnTo>
                    <a:pt x="25" y="292"/>
                  </a:lnTo>
                  <a:lnTo>
                    <a:pt x="14" y="271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8"/>
            <p:cNvSpPr>
              <a:spLocks/>
            </p:cNvSpPr>
            <p:nvPr/>
          </p:nvSpPr>
          <p:spPr bwMode="auto">
            <a:xfrm>
              <a:off x="2861094" y="4492673"/>
              <a:ext cx="391685" cy="517633"/>
            </a:xfrm>
            <a:custGeom>
              <a:avLst/>
              <a:gdLst>
                <a:gd name="T0" fmla="*/ 114 w 285"/>
                <a:gd name="T1" fmla="*/ 1 h 410"/>
                <a:gd name="T2" fmla="*/ 138 w 285"/>
                <a:gd name="T3" fmla="*/ 23 h 410"/>
                <a:gd name="T4" fmla="*/ 166 w 285"/>
                <a:gd name="T5" fmla="*/ 32 h 410"/>
                <a:gd name="T6" fmla="*/ 190 w 285"/>
                <a:gd name="T7" fmla="*/ 47 h 410"/>
                <a:gd name="T8" fmla="*/ 178 w 285"/>
                <a:gd name="T9" fmla="*/ 75 h 410"/>
                <a:gd name="T10" fmla="*/ 156 w 285"/>
                <a:gd name="T11" fmla="*/ 98 h 410"/>
                <a:gd name="T12" fmla="*/ 153 w 285"/>
                <a:gd name="T13" fmla="*/ 109 h 410"/>
                <a:gd name="T14" fmla="*/ 153 w 285"/>
                <a:gd name="T15" fmla="*/ 127 h 410"/>
                <a:gd name="T16" fmla="*/ 186 w 285"/>
                <a:gd name="T17" fmla="*/ 144 h 410"/>
                <a:gd name="T18" fmla="*/ 203 w 285"/>
                <a:gd name="T19" fmla="*/ 178 h 410"/>
                <a:gd name="T20" fmla="*/ 195 w 285"/>
                <a:gd name="T21" fmla="*/ 186 h 410"/>
                <a:gd name="T22" fmla="*/ 195 w 285"/>
                <a:gd name="T23" fmla="*/ 204 h 410"/>
                <a:gd name="T24" fmla="*/ 210 w 285"/>
                <a:gd name="T25" fmla="*/ 202 h 410"/>
                <a:gd name="T26" fmla="*/ 218 w 285"/>
                <a:gd name="T27" fmla="*/ 219 h 410"/>
                <a:gd name="T28" fmla="*/ 224 w 285"/>
                <a:gd name="T29" fmla="*/ 236 h 410"/>
                <a:gd name="T30" fmla="*/ 236 w 285"/>
                <a:gd name="T31" fmla="*/ 269 h 410"/>
                <a:gd name="T32" fmla="*/ 256 w 285"/>
                <a:gd name="T33" fmla="*/ 282 h 410"/>
                <a:gd name="T34" fmla="*/ 273 w 285"/>
                <a:gd name="T35" fmla="*/ 278 h 410"/>
                <a:gd name="T36" fmla="*/ 279 w 285"/>
                <a:gd name="T37" fmla="*/ 285 h 410"/>
                <a:gd name="T38" fmla="*/ 285 w 285"/>
                <a:gd name="T39" fmla="*/ 287 h 410"/>
                <a:gd name="T40" fmla="*/ 250 w 285"/>
                <a:gd name="T41" fmla="*/ 309 h 410"/>
                <a:gd name="T42" fmla="*/ 242 w 285"/>
                <a:gd name="T43" fmla="*/ 322 h 410"/>
                <a:gd name="T44" fmla="*/ 176 w 285"/>
                <a:gd name="T45" fmla="*/ 324 h 410"/>
                <a:gd name="T46" fmla="*/ 126 w 285"/>
                <a:gd name="T47" fmla="*/ 338 h 410"/>
                <a:gd name="T48" fmla="*/ 106 w 285"/>
                <a:gd name="T49" fmla="*/ 387 h 410"/>
                <a:gd name="T50" fmla="*/ 61 w 285"/>
                <a:gd name="T51" fmla="*/ 378 h 410"/>
                <a:gd name="T52" fmla="*/ 34 w 285"/>
                <a:gd name="T53" fmla="*/ 405 h 410"/>
                <a:gd name="T54" fmla="*/ 21 w 285"/>
                <a:gd name="T55" fmla="*/ 410 h 410"/>
                <a:gd name="T56" fmla="*/ 0 w 285"/>
                <a:gd name="T57" fmla="*/ 401 h 410"/>
                <a:gd name="T58" fmla="*/ 6 w 285"/>
                <a:gd name="T59" fmla="*/ 395 h 410"/>
                <a:gd name="T60" fmla="*/ 20 w 285"/>
                <a:gd name="T61" fmla="*/ 355 h 410"/>
                <a:gd name="T62" fmla="*/ 46 w 285"/>
                <a:gd name="T63" fmla="*/ 298 h 410"/>
                <a:gd name="T64" fmla="*/ 55 w 285"/>
                <a:gd name="T65" fmla="*/ 238 h 410"/>
                <a:gd name="T66" fmla="*/ 38 w 285"/>
                <a:gd name="T67" fmla="*/ 170 h 410"/>
                <a:gd name="T68" fmla="*/ 32 w 285"/>
                <a:gd name="T69" fmla="*/ 155 h 410"/>
                <a:gd name="T70" fmla="*/ 20 w 285"/>
                <a:gd name="T71" fmla="*/ 95 h 410"/>
                <a:gd name="T72" fmla="*/ 18 w 285"/>
                <a:gd name="T73" fmla="*/ 93 h 410"/>
                <a:gd name="T74" fmla="*/ 52 w 285"/>
                <a:gd name="T75" fmla="*/ 93 h 410"/>
                <a:gd name="T76" fmla="*/ 72 w 285"/>
                <a:gd name="T77" fmla="*/ 72 h 410"/>
                <a:gd name="T78" fmla="*/ 80 w 285"/>
                <a:gd name="T79" fmla="*/ 30 h 410"/>
                <a:gd name="T80" fmla="*/ 103 w 285"/>
                <a:gd name="T81" fmla="*/ 1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5" h="410">
                  <a:moveTo>
                    <a:pt x="110" y="0"/>
                  </a:moveTo>
                  <a:lnTo>
                    <a:pt x="114" y="1"/>
                  </a:lnTo>
                  <a:lnTo>
                    <a:pt x="114" y="24"/>
                  </a:lnTo>
                  <a:lnTo>
                    <a:pt x="138" y="23"/>
                  </a:lnTo>
                  <a:lnTo>
                    <a:pt x="152" y="32"/>
                  </a:lnTo>
                  <a:lnTo>
                    <a:pt x="166" y="32"/>
                  </a:lnTo>
                  <a:lnTo>
                    <a:pt x="189" y="43"/>
                  </a:lnTo>
                  <a:lnTo>
                    <a:pt x="190" y="47"/>
                  </a:lnTo>
                  <a:lnTo>
                    <a:pt x="183" y="69"/>
                  </a:lnTo>
                  <a:lnTo>
                    <a:pt x="178" y="75"/>
                  </a:lnTo>
                  <a:lnTo>
                    <a:pt x="167" y="83"/>
                  </a:lnTo>
                  <a:lnTo>
                    <a:pt x="156" y="98"/>
                  </a:lnTo>
                  <a:lnTo>
                    <a:pt x="158" y="104"/>
                  </a:lnTo>
                  <a:lnTo>
                    <a:pt x="153" y="109"/>
                  </a:lnTo>
                  <a:lnTo>
                    <a:pt x="152" y="123"/>
                  </a:lnTo>
                  <a:lnTo>
                    <a:pt x="153" y="127"/>
                  </a:lnTo>
                  <a:lnTo>
                    <a:pt x="178" y="133"/>
                  </a:lnTo>
                  <a:lnTo>
                    <a:pt x="186" y="144"/>
                  </a:lnTo>
                  <a:lnTo>
                    <a:pt x="195" y="167"/>
                  </a:lnTo>
                  <a:lnTo>
                    <a:pt x="203" y="178"/>
                  </a:lnTo>
                  <a:lnTo>
                    <a:pt x="201" y="184"/>
                  </a:lnTo>
                  <a:lnTo>
                    <a:pt x="195" y="186"/>
                  </a:lnTo>
                  <a:lnTo>
                    <a:pt x="198" y="195"/>
                  </a:lnTo>
                  <a:lnTo>
                    <a:pt x="195" y="204"/>
                  </a:lnTo>
                  <a:lnTo>
                    <a:pt x="199" y="209"/>
                  </a:lnTo>
                  <a:lnTo>
                    <a:pt x="210" y="202"/>
                  </a:lnTo>
                  <a:lnTo>
                    <a:pt x="215" y="202"/>
                  </a:lnTo>
                  <a:lnTo>
                    <a:pt x="218" y="219"/>
                  </a:lnTo>
                  <a:lnTo>
                    <a:pt x="227" y="222"/>
                  </a:lnTo>
                  <a:lnTo>
                    <a:pt x="224" y="236"/>
                  </a:lnTo>
                  <a:lnTo>
                    <a:pt x="236" y="259"/>
                  </a:lnTo>
                  <a:lnTo>
                    <a:pt x="236" y="269"/>
                  </a:lnTo>
                  <a:lnTo>
                    <a:pt x="241" y="275"/>
                  </a:lnTo>
                  <a:lnTo>
                    <a:pt x="256" y="282"/>
                  </a:lnTo>
                  <a:lnTo>
                    <a:pt x="267" y="278"/>
                  </a:lnTo>
                  <a:lnTo>
                    <a:pt x="273" y="278"/>
                  </a:lnTo>
                  <a:lnTo>
                    <a:pt x="279" y="282"/>
                  </a:lnTo>
                  <a:lnTo>
                    <a:pt x="279" y="285"/>
                  </a:lnTo>
                  <a:lnTo>
                    <a:pt x="285" y="287"/>
                  </a:lnTo>
                  <a:lnTo>
                    <a:pt x="285" y="287"/>
                  </a:lnTo>
                  <a:lnTo>
                    <a:pt x="258" y="301"/>
                  </a:lnTo>
                  <a:lnTo>
                    <a:pt x="250" y="309"/>
                  </a:lnTo>
                  <a:lnTo>
                    <a:pt x="242" y="322"/>
                  </a:lnTo>
                  <a:lnTo>
                    <a:pt x="242" y="322"/>
                  </a:lnTo>
                  <a:lnTo>
                    <a:pt x="209" y="332"/>
                  </a:lnTo>
                  <a:lnTo>
                    <a:pt x="176" y="324"/>
                  </a:lnTo>
                  <a:lnTo>
                    <a:pt x="137" y="330"/>
                  </a:lnTo>
                  <a:lnTo>
                    <a:pt x="126" y="338"/>
                  </a:lnTo>
                  <a:lnTo>
                    <a:pt x="121" y="359"/>
                  </a:lnTo>
                  <a:lnTo>
                    <a:pt x="106" y="387"/>
                  </a:lnTo>
                  <a:lnTo>
                    <a:pt x="89" y="388"/>
                  </a:lnTo>
                  <a:lnTo>
                    <a:pt x="61" y="378"/>
                  </a:lnTo>
                  <a:lnTo>
                    <a:pt x="52" y="382"/>
                  </a:lnTo>
                  <a:lnTo>
                    <a:pt x="34" y="405"/>
                  </a:lnTo>
                  <a:lnTo>
                    <a:pt x="21" y="410"/>
                  </a:lnTo>
                  <a:lnTo>
                    <a:pt x="21" y="410"/>
                  </a:lnTo>
                  <a:lnTo>
                    <a:pt x="6" y="410"/>
                  </a:lnTo>
                  <a:lnTo>
                    <a:pt x="0" y="401"/>
                  </a:lnTo>
                  <a:lnTo>
                    <a:pt x="0" y="401"/>
                  </a:lnTo>
                  <a:lnTo>
                    <a:pt x="6" y="395"/>
                  </a:lnTo>
                  <a:lnTo>
                    <a:pt x="17" y="370"/>
                  </a:lnTo>
                  <a:lnTo>
                    <a:pt x="20" y="355"/>
                  </a:lnTo>
                  <a:lnTo>
                    <a:pt x="31" y="325"/>
                  </a:lnTo>
                  <a:lnTo>
                    <a:pt x="46" y="298"/>
                  </a:lnTo>
                  <a:lnTo>
                    <a:pt x="48" y="261"/>
                  </a:lnTo>
                  <a:lnTo>
                    <a:pt x="55" y="238"/>
                  </a:lnTo>
                  <a:lnTo>
                    <a:pt x="48" y="215"/>
                  </a:lnTo>
                  <a:lnTo>
                    <a:pt x="38" y="170"/>
                  </a:lnTo>
                  <a:lnTo>
                    <a:pt x="40" y="161"/>
                  </a:lnTo>
                  <a:lnTo>
                    <a:pt x="32" y="155"/>
                  </a:lnTo>
                  <a:lnTo>
                    <a:pt x="20" y="95"/>
                  </a:lnTo>
                  <a:lnTo>
                    <a:pt x="20" y="95"/>
                  </a:lnTo>
                  <a:lnTo>
                    <a:pt x="18" y="93"/>
                  </a:lnTo>
                  <a:lnTo>
                    <a:pt x="18" y="93"/>
                  </a:lnTo>
                  <a:lnTo>
                    <a:pt x="29" y="89"/>
                  </a:lnTo>
                  <a:lnTo>
                    <a:pt x="52" y="93"/>
                  </a:lnTo>
                  <a:lnTo>
                    <a:pt x="60" y="87"/>
                  </a:lnTo>
                  <a:lnTo>
                    <a:pt x="72" y="72"/>
                  </a:lnTo>
                  <a:lnTo>
                    <a:pt x="72" y="55"/>
                  </a:lnTo>
                  <a:lnTo>
                    <a:pt x="80" y="30"/>
                  </a:lnTo>
                  <a:lnTo>
                    <a:pt x="94" y="16"/>
                  </a:lnTo>
                  <a:lnTo>
                    <a:pt x="103" y="1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9"/>
            <p:cNvSpPr>
              <a:spLocks/>
            </p:cNvSpPr>
            <p:nvPr/>
          </p:nvSpPr>
          <p:spPr bwMode="auto">
            <a:xfrm>
              <a:off x="3946815" y="1716393"/>
              <a:ext cx="1246518" cy="1463260"/>
            </a:xfrm>
            <a:custGeom>
              <a:avLst/>
              <a:gdLst>
                <a:gd name="T0" fmla="*/ 783 w 907"/>
                <a:gd name="T1" fmla="*/ 57 h 1159"/>
                <a:gd name="T2" fmla="*/ 806 w 907"/>
                <a:gd name="T3" fmla="*/ 140 h 1159"/>
                <a:gd name="T4" fmla="*/ 815 w 907"/>
                <a:gd name="T5" fmla="*/ 214 h 1159"/>
                <a:gd name="T6" fmla="*/ 865 w 907"/>
                <a:gd name="T7" fmla="*/ 397 h 1159"/>
                <a:gd name="T8" fmla="*/ 862 w 907"/>
                <a:gd name="T9" fmla="*/ 465 h 1159"/>
                <a:gd name="T10" fmla="*/ 876 w 907"/>
                <a:gd name="T11" fmla="*/ 469 h 1159"/>
                <a:gd name="T12" fmla="*/ 807 w 907"/>
                <a:gd name="T13" fmla="*/ 535 h 1159"/>
                <a:gd name="T14" fmla="*/ 761 w 907"/>
                <a:gd name="T15" fmla="*/ 555 h 1159"/>
                <a:gd name="T16" fmla="*/ 738 w 907"/>
                <a:gd name="T17" fmla="*/ 608 h 1159"/>
                <a:gd name="T18" fmla="*/ 700 w 907"/>
                <a:gd name="T19" fmla="*/ 692 h 1159"/>
                <a:gd name="T20" fmla="*/ 757 w 907"/>
                <a:gd name="T21" fmla="*/ 766 h 1159"/>
                <a:gd name="T22" fmla="*/ 819 w 907"/>
                <a:gd name="T23" fmla="*/ 818 h 1159"/>
                <a:gd name="T24" fmla="*/ 813 w 907"/>
                <a:gd name="T25" fmla="*/ 900 h 1159"/>
                <a:gd name="T26" fmla="*/ 769 w 907"/>
                <a:gd name="T27" fmla="*/ 921 h 1159"/>
                <a:gd name="T28" fmla="*/ 813 w 907"/>
                <a:gd name="T29" fmla="*/ 967 h 1159"/>
                <a:gd name="T30" fmla="*/ 881 w 907"/>
                <a:gd name="T31" fmla="*/ 1072 h 1159"/>
                <a:gd name="T32" fmla="*/ 905 w 907"/>
                <a:gd name="T33" fmla="*/ 1124 h 1159"/>
                <a:gd name="T34" fmla="*/ 878 w 907"/>
                <a:gd name="T35" fmla="*/ 1124 h 1159"/>
                <a:gd name="T36" fmla="*/ 738 w 907"/>
                <a:gd name="T37" fmla="*/ 1143 h 1159"/>
                <a:gd name="T38" fmla="*/ 671 w 907"/>
                <a:gd name="T39" fmla="*/ 1138 h 1159"/>
                <a:gd name="T40" fmla="*/ 508 w 907"/>
                <a:gd name="T41" fmla="*/ 1053 h 1159"/>
                <a:gd name="T42" fmla="*/ 427 w 907"/>
                <a:gd name="T43" fmla="*/ 1036 h 1159"/>
                <a:gd name="T44" fmla="*/ 447 w 907"/>
                <a:gd name="T45" fmla="*/ 1081 h 1159"/>
                <a:gd name="T46" fmla="*/ 396 w 907"/>
                <a:gd name="T47" fmla="*/ 1132 h 1159"/>
                <a:gd name="T48" fmla="*/ 273 w 907"/>
                <a:gd name="T49" fmla="*/ 1135 h 1159"/>
                <a:gd name="T50" fmla="*/ 226 w 907"/>
                <a:gd name="T51" fmla="*/ 1123 h 1159"/>
                <a:gd name="T52" fmla="*/ 204 w 907"/>
                <a:gd name="T53" fmla="*/ 1086 h 1159"/>
                <a:gd name="T54" fmla="*/ 178 w 907"/>
                <a:gd name="T55" fmla="*/ 1061 h 1159"/>
                <a:gd name="T56" fmla="*/ 192 w 907"/>
                <a:gd name="T57" fmla="*/ 990 h 1159"/>
                <a:gd name="T58" fmla="*/ 169 w 907"/>
                <a:gd name="T59" fmla="*/ 958 h 1159"/>
                <a:gd name="T60" fmla="*/ 97 w 907"/>
                <a:gd name="T61" fmla="*/ 866 h 1159"/>
                <a:gd name="T62" fmla="*/ 45 w 907"/>
                <a:gd name="T63" fmla="*/ 834 h 1159"/>
                <a:gd name="T64" fmla="*/ 19 w 907"/>
                <a:gd name="T65" fmla="*/ 820 h 1159"/>
                <a:gd name="T66" fmla="*/ 15 w 907"/>
                <a:gd name="T67" fmla="*/ 780 h 1159"/>
                <a:gd name="T68" fmla="*/ 25 w 907"/>
                <a:gd name="T69" fmla="*/ 751 h 1159"/>
                <a:gd name="T70" fmla="*/ 48 w 907"/>
                <a:gd name="T71" fmla="*/ 691 h 1159"/>
                <a:gd name="T72" fmla="*/ 17 w 907"/>
                <a:gd name="T73" fmla="*/ 641 h 1159"/>
                <a:gd name="T74" fmla="*/ 26 w 907"/>
                <a:gd name="T75" fmla="*/ 549 h 1159"/>
                <a:gd name="T76" fmla="*/ 62 w 907"/>
                <a:gd name="T77" fmla="*/ 545 h 1159"/>
                <a:gd name="T78" fmla="*/ 124 w 907"/>
                <a:gd name="T79" fmla="*/ 474 h 1159"/>
                <a:gd name="T80" fmla="*/ 154 w 907"/>
                <a:gd name="T81" fmla="*/ 455 h 1159"/>
                <a:gd name="T82" fmla="*/ 201 w 907"/>
                <a:gd name="T83" fmla="*/ 449 h 1159"/>
                <a:gd name="T84" fmla="*/ 244 w 907"/>
                <a:gd name="T85" fmla="*/ 455 h 1159"/>
                <a:gd name="T86" fmla="*/ 325 w 907"/>
                <a:gd name="T87" fmla="*/ 465 h 1159"/>
                <a:gd name="T88" fmla="*/ 402 w 907"/>
                <a:gd name="T89" fmla="*/ 486 h 1159"/>
                <a:gd name="T90" fmla="*/ 448 w 907"/>
                <a:gd name="T91" fmla="*/ 512 h 1159"/>
                <a:gd name="T92" fmla="*/ 451 w 907"/>
                <a:gd name="T93" fmla="*/ 586 h 1159"/>
                <a:gd name="T94" fmla="*/ 528 w 907"/>
                <a:gd name="T95" fmla="*/ 594 h 1159"/>
                <a:gd name="T96" fmla="*/ 565 w 907"/>
                <a:gd name="T97" fmla="*/ 606 h 1159"/>
                <a:gd name="T98" fmla="*/ 569 w 907"/>
                <a:gd name="T99" fmla="*/ 571 h 1159"/>
                <a:gd name="T100" fmla="*/ 620 w 907"/>
                <a:gd name="T101" fmla="*/ 545 h 1159"/>
                <a:gd name="T102" fmla="*/ 646 w 907"/>
                <a:gd name="T103" fmla="*/ 515 h 1159"/>
                <a:gd name="T104" fmla="*/ 551 w 907"/>
                <a:gd name="T105" fmla="*/ 494 h 1159"/>
                <a:gd name="T106" fmla="*/ 460 w 907"/>
                <a:gd name="T107" fmla="*/ 432 h 1159"/>
                <a:gd name="T108" fmla="*/ 427 w 907"/>
                <a:gd name="T109" fmla="*/ 408 h 1159"/>
                <a:gd name="T110" fmla="*/ 433 w 907"/>
                <a:gd name="T111" fmla="*/ 359 h 1159"/>
                <a:gd name="T112" fmla="*/ 408 w 907"/>
                <a:gd name="T113" fmla="*/ 302 h 1159"/>
                <a:gd name="T114" fmla="*/ 362 w 907"/>
                <a:gd name="T115" fmla="*/ 311 h 1159"/>
                <a:gd name="T116" fmla="*/ 378 w 907"/>
                <a:gd name="T117" fmla="*/ 253 h 1159"/>
                <a:gd name="T118" fmla="*/ 516 w 907"/>
                <a:gd name="T119" fmla="*/ 208 h 1159"/>
                <a:gd name="T120" fmla="*/ 562 w 907"/>
                <a:gd name="T121" fmla="*/ 173 h 1159"/>
                <a:gd name="T122" fmla="*/ 626 w 907"/>
                <a:gd name="T123" fmla="*/ 23 h 1159"/>
                <a:gd name="T124" fmla="*/ 660 w 907"/>
                <a:gd name="T125" fmla="*/ 34 h 1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7" h="1159">
                  <a:moveTo>
                    <a:pt x="727" y="0"/>
                  </a:moveTo>
                  <a:lnTo>
                    <a:pt x="775" y="39"/>
                  </a:lnTo>
                  <a:lnTo>
                    <a:pt x="783" y="57"/>
                  </a:lnTo>
                  <a:lnTo>
                    <a:pt x="787" y="100"/>
                  </a:lnTo>
                  <a:lnTo>
                    <a:pt x="786" y="111"/>
                  </a:lnTo>
                  <a:lnTo>
                    <a:pt x="806" y="140"/>
                  </a:lnTo>
                  <a:lnTo>
                    <a:pt x="807" y="182"/>
                  </a:lnTo>
                  <a:lnTo>
                    <a:pt x="809" y="199"/>
                  </a:lnTo>
                  <a:lnTo>
                    <a:pt x="815" y="214"/>
                  </a:lnTo>
                  <a:lnTo>
                    <a:pt x="816" y="239"/>
                  </a:lnTo>
                  <a:lnTo>
                    <a:pt x="867" y="368"/>
                  </a:lnTo>
                  <a:lnTo>
                    <a:pt x="865" y="397"/>
                  </a:lnTo>
                  <a:lnTo>
                    <a:pt x="859" y="414"/>
                  </a:lnTo>
                  <a:lnTo>
                    <a:pt x="853" y="455"/>
                  </a:lnTo>
                  <a:lnTo>
                    <a:pt x="862" y="465"/>
                  </a:lnTo>
                  <a:lnTo>
                    <a:pt x="882" y="468"/>
                  </a:lnTo>
                  <a:lnTo>
                    <a:pt x="882" y="468"/>
                  </a:lnTo>
                  <a:lnTo>
                    <a:pt x="876" y="469"/>
                  </a:lnTo>
                  <a:lnTo>
                    <a:pt x="861" y="492"/>
                  </a:lnTo>
                  <a:lnTo>
                    <a:pt x="823" y="512"/>
                  </a:lnTo>
                  <a:lnTo>
                    <a:pt x="807" y="535"/>
                  </a:lnTo>
                  <a:lnTo>
                    <a:pt x="795" y="546"/>
                  </a:lnTo>
                  <a:lnTo>
                    <a:pt x="786" y="551"/>
                  </a:lnTo>
                  <a:lnTo>
                    <a:pt x="761" y="555"/>
                  </a:lnTo>
                  <a:lnTo>
                    <a:pt x="753" y="565"/>
                  </a:lnTo>
                  <a:lnTo>
                    <a:pt x="744" y="577"/>
                  </a:lnTo>
                  <a:lnTo>
                    <a:pt x="738" y="608"/>
                  </a:lnTo>
                  <a:lnTo>
                    <a:pt x="723" y="652"/>
                  </a:lnTo>
                  <a:lnTo>
                    <a:pt x="700" y="684"/>
                  </a:lnTo>
                  <a:lnTo>
                    <a:pt x="700" y="692"/>
                  </a:lnTo>
                  <a:lnTo>
                    <a:pt x="744" y="711"/>
                  </a:lnTo>
                  <a:lnTo>
                    <a:pt x="752" y="721"/>
                  </a:lnTo>
                  <a:lnTo>
                    <a:pt x="757" y="766"/>
                  </a:lnTo>
                  <a:lnTo>
                    <a:pt x="763" y="772"/>
                  </a:lnTo>
                  <a:lnTo>
                    <a:pt x="807" y="789"/>
                  </a:lnTo>
                  <a:lnTo>
                    <a:pt x="819" y="818"/>
                  </a:lnTo>
                  <a:lnTo>
                    <a:pt x="816" y="872"/>
                  </a:lnTo>
                  <a:lnTo>
                    <a:pt x="819" y="889"/>
                  </a:lnTo>
                  <a:lnTo>
                    <a:pt x="813" y="900"/>
                  </a:lnTo>
                  <a:lnTo>
                    <a:pt x="790" y="904"/>
                  </a:lnTo>
                  <a:lnTo>
                    <a:pt x="778" y="910"/>
                  </a:lnTo>
                  <a:lnTo>
                    <a:pt x="769" y="921"/>
                  </a:lnTo>
                  <a:lnTo>
                    <a:pt x="772" y="932"/>
                  </a:lnTo>
                  <a:lnTo>
                    <a:pt x="798" y="958"/>
                  </a:lnTo>
                  <a:lnTo>
                    <a:pt x="813" y="967"/>
                  </a:lnTo>
                  <a:lnTo>
                    <a:pt x="869" y="1010"/>
                  </a:lnTo>
                  <a:lnTo>
                    <a:pt x="876" y="1033"/>
                  </a:lnTo>
                  <a:lnTo>
                    <a:pt x="881" y="1072"/>
                  </a:lnTo>
                  <a:lnTo>
                    <a:pt x="896" y="1104"/>
                  </a:lnTo>
                  <a:lnTo>
                    <a:pt x="907" y="1118"/>
                  </a:lnTo>
                  <a:lnTo>
                    <a:pt x="905" y="1124"/>
                  </a:lnTo>
                  <a:lnTo>
                    <a:pt x="902" y="1124"/>
                  </a:lnTo>
                  <a:lnTo>
                    <a:pt x="902" y="1124"/>
                  </a:lnTo>
                  <a:lnTo>
                    <a:pt x="878" y="1124"/>
                  </a:lnTo>
                  <a:lnTo>
                    <a:pt x="838" y="1118"/>
                  </a:lnTo>
                  <a:lnTo>
                    <a:pt x="773" y="1147"/>
                  </a:lnTo>
                  <a:lnTo>
                    <a:pt x="738" y="1143"/>
                  </a:lnTo>
                  <a:lnTo>
                    <a:pt x="709" y="1159"/>
                  </a:lnTo>
                  <a:lnTo>
                    <a:pt x="709" y="1159"/>
                  </a:lnTo>
                  <a:lnTo>
                    <a:pt x="671" y="1138"/>
                  </a:lnTo>
                  <a:lnTo>
                    <a:pt x="632" y="1113"/>
                  </a:lnTo>
                  <a:lnTo>
                    <a:pt x="565" y="1084"/>
                  </a:lnTo>
                  <a:lnTo>
                    <a:pt x="508" y="1053"/>
                  </a:lnTo>
                  <a:lnTo>
                    <a:pt x="491" y="1050"/>
                  </a:lnTo>
                  <a:lnTo>
                    <a:pt x="445" y="1026"/>
                  </a:lnTo>
                  <a:lnTo>
                    <a:pt x="427" y="1036"/>
                  </a:lnTo>
                  <a:lnTo>
                    <a:pt x="425" y="1046"/>
                  </a:lnTo>
                  <a:lnTo>
                    <a:pt x="444" y="1070"/>
                  </a:lnTo>
                  <a:lnTo>
                    <a:pt x="447" y="1081"/>
                  </a:lnTo>
                  <a:lnTo>
                    <a:pt x="444" y="1092"/>
                  </a:lnTo>
                  <a:lnTo>
                    <a:pt x="413" y="1099"/>
                  </a:lnTo>
                  <a:lnTo>
                    <a:pt x="396" y="1132"/>
                  </a:lnTo>
                  <a:lnTo>
                    <a:pt x="368" y="1141"/>
                  </a:lnTo>
                  <a:lnTo>
                    <a:pt x="307" y="1144"/>
                  </a:lnTo>
                  <a:lnTo>
                    <a:pt x="273" y="1135"/>
                  </a:lnTo>
                  <a:lnTo>
                    <a:pt x="244" y="1133"/>
                  </a:lnTo>
                  <a:lnTo>
                    <a:pt x="235" y="1130"/>
                  </a:lnTo>
                  <a:lnTo>
                    <a:pt x="226" y="1123"/>
                  </a:lnTo>
                  <a:lnTo>
                    <a:pt x="215" y="1096"/>
                  </a:lnTo>
                  <a:lnTo>
                    <a:pt x="210" y="1090"/>
                  </a:lnTo>
                  <a:lnTo>
                    <a:pt x="204" y="1086"/>
                  </a:lnTo>
                  <a:lnTo>
                    <a:pt x="181" y="1076"/>
                  </a:lnTo>
                  <a:lnTo>
                    <a:pt x="177" y="1072"/>
                  </a:lnTo>
                  <a:lnTo>
                    <a:pt x="178" y="1061"/>
                  </a:lnTo>
                  <a:lnTo>
                    <a:pt x="192" y="1033"/>
                  </a:lnTo>
                  <a:lnTo>
                    <a:pt x="193" y="1026"/>
                  </a:lnTo>
                  <a:lnTo>
                    <a:pt x="192" y="990"/>
                  </a:lnTo>
                  <a:lnTo>
                    <a:pt x="186" y="970"/>
                  </a:lnTo>
                  <a:lnTo>
                    <a:pt x="175" y="958"/>
                  </a:lnTo>
                  <a:lnTo>
                    <a:pt x="169" y="958"/>
                  </a:lnTo>
                  <a:lnTo>
                    <a:pt x="101" y="970"/>
                  </a:lnTo>
                  <a:lnTo>
                    <a:pt x="101" y="895"/>
                  </a:lnTo>
                  <a:lnTo>
                    <a:pt x="97" y="866"/>
                  </a:lnTo>
                  <a:lnTo>
                    <a:pt x="81" y="840"/>
                  </a:lnTo>
                  <a:lnTo>
                    <a:pt x="63" y="834"/>
                  </a:lnTo>
                  <a:lnTo>
                    <a:pt x="45" y="834"/>
                  </a:lnTo>
                  <a:lnTo>
                    <a:pt x="35" y="837"/>
                  </a:lnTo>
                  <a:lnTo>
                    <a:pt x="35" y="837"/>
                  </a:lnTo>
                  <a:lnTo>
                    <a:pt x="19" y="820"/>
                  </a:lnTo>
                  <a:lnTo>
                    <a:pt x="2" y="809"/>
                  </a:lnTo>
                  <a:lnTo>
                    <a:pt x="0" y="804"/>
                  </a:lnTo>
                  <a:lnTo>
                    <a:pt x="15" y="780"/>
                  </a:lnTo>
                  <a:lnTo>
                    <a:pt x="19" y="755"/>
                  </a:lnTo>
                  <a:lnTo>
                    <a:pt x="19" y="755"/>
                  </a:lnTo>
                  <a:lnTo>
                    <a:pt x="25" y="751"/>
                  </a:lnTo>
                  <a:lnTo>
                    <a:pt x="40" y="726"/>
                  </a:lnTo>
                  <a:lnTo>
                    <a:pt x="48" y="703"/>
                  </a:lnTo>
                  <a:lnTo>
                    <a:pt x="48" y="691"/>
                  </a:lnTo>
                  <a:lnTo>
                    <a:pt x="43" y="680"/>
                  </a:lnTo>
                  <a:lnTo>
                    <a:pt x="20" y="654"/>
                  </a:lnTo>
                  <a:lnTo>
                    <a:pt x="17" y="641"/>
                  </a:lnTo>
                  <a:lnTo>
                    <a:pt x="14" y="598"/>
                  </a:lnTo>
                  <a:lnTo>
                    <a:pt x="17" y="577"/>
                  </a:lnTo>
                  <a:lnTo>
                    <a:pt x="26" y="549"/>
                  </a:lnTo>
                  <a:lnTo>
                    <a:pt x="32" y="546"/>
                  </a:lnTo>
                  <a:lnTo>
                    <a:pt x="49" y="548"/>
                  </a:lnTo>
                  <a:lnTo>
                    <a:pt x="62" y="545"/>
                  </a:lnTo>
                  <a:lnTo>
                    <a:pt x="78" y="525"/>
                  </a:lnTo>
                  <a:lnTo>
                    <a:pt x="95" y="498"/>
                  </a:lnTo>
                  <a:lnTo>
                    <a:pt x="124" y="474"/>
                  </a:lnTo>
                  <a:lnTo>
                    <a:pt x="129" y="466"/>
                  </a:lnTo>
                  <a:lnTo>
                    <a:pt x="144" y="457"/>
                  </a:lnTo>
                  <a:lnTo>
                    <a:pt x="154" y="455"/>
                  </a:lnTo>
                  <a:lnTo>
                    <a:pt x="161" y="462"/>
                  </a:lnTo>
                  <a:lnTo>
                    <a:pt x="167" y="463"/>
                  </a:lnTo>
                  <a:lnTo>
                    <a:pt x="201" y="449"/>
                  </a:lnTo>
                  <a:lnTo>
                    <a:pt x="201" y="449"/>
                  </a:lnTo>
                  <a:lnTo>
                    <a:pt x="207" y="448"/>
                  </a:lnTo>
                  <a:lnTo>
                    <a:pt x="244" y="455"/>
                  </a:lnTo>
                  <a:lnTo>
                    <a:pt x="290" y="469"/>
                  </a:lnTo>
                  <a:lnTo>
                    <a:pt x="312" y="460"/>
                  </a:lnTo>
                  <a:lnTo>
                    <a:pt x="325" y="465"/>
                  </a:lnTo>
                  <a:lnTo>
                    <a:pt x="336" y="488"/>
                  </a:lnTo>
                  <a:lnTo>
                    <a:pt x="355" y="489"/>
                  </a:lnTo>
                  <a:lnTo>
                    <a:pt x="402" y="486"/>
                  </a:lnTo>
                  <a:lnTo>
                    <a:pt x="425" y="480"/>
                  </a:lnTo>
                  <a:lnTo>
                    <a:pt x="431" y="482"/>
                  </a:lnTo>
                  <a:lnTo>
                    <a:pt x="448" y="512"/>
                  </a:lnTo>
                  <a:lnTo>
                    <a:pt x="451" y="526"/>
                  </a:lnTo>
                  <a:lnTo>
                    <a:pt x="447" y="574"/>
                  </a:lnTo>
                  <a:lnTo>
                    <a:pt x="451" y="586"/>
                  </a:lnTo>
                  <a:lnTo>
                    <a:pt x="459" y="595"/>
                  </a:lnTo>
                  <a:lnTo>
                    <a:pt x="494" y="601"/>
                  </a:lnTo>
                  <a:lnTo>
                    <a:pt x="528" y="594"/>
                  </a:lnTo>
                  <a:lnTo>
                    <a:pt x="539" y="595"/>
                  </a:lnTo>
                  <a:lnTo>
                    <a:pt x="549" y="603"/>
                  </a:lnTo>
                  <a:lnTo>
                    <a:pt x="565" y="606"/>
                  </a:lnTo>
                  <a:lnTo>
                    <a:pt x="575" y="603"/>
                  </a:lnTo>
                  <a:lnTo>
                    <a:pt x="569" y="581"/>
                  </a:lnTo>
                  <a:lnTo>
                    <a:pt x="569" y="571"/>
                  </a:lnTo>
                  <a:lnTo>
                    <a:pt x="579" y="560"/>
                  </a:lnTo>
                  <a:lnTo>
                    <a:pt x="594" y="551"/>
                  </a:lnTo>
                  <a:lnTo>
                    <a:pt x="620" y="545"/>
                  </a:lnTo>
                  <a:lnTo>
                    <a:pt x="628" y="540"/>
                  </a:lnTo>
                  <a:lnTo>
                    <a:pt x="640" y="532"/>
                  </a:lnTo>
                  <a:lnTo>
                    <a:pt x="646" y="515"/>
                  </a:lnTo>
                  <a:lnTo>
                    <a:pt x="640" y="506"/>
                  </a:lnTo>
                  <a:lnTo>
                    <a:pt x="585" y="503"/>
                  </a:lnTo>
                  <a:lnTo>
                    <a:pt x="551" y="494"/>
                  </a:lnTo>
                  <a:lnTo>
                    <a:pt x="511" y="489"/>
                  </a:lnTo>
                  <a:lnTo>
                    <a:pt x="493" y="478"/>
                  </a:lnTo>
                  <a:lnTo>
                    <a:pt x="460" y="432"/>
                  </a:lnTo>
                  <a:lnTo>
                    <a:pt x="454" y="417"/>
                  </a:lnTo>
                  <a:lnTo>
                    <a:pt x="451" y="402"/>
                  </a:lnTo>
                  <a:lnTo>
                    <a:pt x="427" y="408"/>
                  </a:lnTo>
                  <a:lnTo>
                    <a:pt x="421" y="400"/>
                  </a:lnTo>
                  <a:lnTo>
                    <a:pt x="416" y="389"/>
                  </a:lnTo>
                  <a:lnTo>
                    <a:pt x="433" y="359"/>
                  </a:lnTo>
                  <a:lnTo>
                    <a:pt x="428" y="332"/>
                  </a:lnTo>
                  <a:lnTo>
                    <a:pt x="421" y="305"/>
                  </a:lnTo>
                  <a:lnTo>
                    <a:pt x="408" y="302"/>
                  </a:lnTo>
                  <a:lnTo>
                    <a:pt x="391" y="305"/>
                  </a:lnTo>
                  <a:lnTo>
                    <a:pt x="379" y="311"/>
                  </a:lnTo>
                  <a:lnTo>
                    <a:pt x="362" y="311"/>
                  </a:lnTo>
                  <a:lnTo>
                    <a:pt x="355" y="306"/>
                  </a:lnTo>
                  <a:lnTo>
                    <a:pt x="358" y="280"/>
                  </a:lnTo>
                  <a:lnTo>
                    <a:pt x="378" y="253"/>
                  </a:lnTo>
                  <a:lnTo>
                    <a:pt x="416" y="249"/>
                  </a:lnTo>
                  <a:lnTo>
                    <a:pt x="448" y="231"/>
                  </a:lnTo>
                  <a:lnTo>
                    <a:pt x="516" y="208"/>
                  </a:lnTo>
                  <a:lnTo>
                    <a:pt x="554" y="193"/>
                  </a:lnTo>
                  <a:lnTo>
                    <a:pt x="562" y="186"/>
                  </a:lnTo>
                  <a:lnTo>
                    <a:pt x="562" y="173"/>
                  </a:lnTo>
                  <a:lnTo>
                    <a:pt x="557" y="162"/>
                  </a:lnTo>
                  <a:lnTo>
                    <a:pt x="599" y="34"/>
                  </a:lnTo>
                  <a:lnTo>
                    <a:pt x="626" y="23"/>
                  </a:lnTo>
                  <a:lnTo>
                    <a:pt x="648" y="19"/>
                  </a:lnTo>
                  <a:lnTo>
                    <a:pt x="654" y="25"/>
                  </a:lnTo>
                  <a:lnTo>
                    <a:pt x="660" y="34"/>
                  </a:lnTo>
                  <a:lnTo>
                    <a:pt x="660" y="43"/>
                  </a:lnTo>
                  <a:lnTo>
                    <a:pt x="727" y="0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0"/>
            <p:cNvSpPr>
              <a:spLocks/>
            </p:cNvSpPr>
            <p:nvPr/>
          </p:nvSpPr>
          <p:spPr bwMode="auto">
            <a:xfrm>
              <a:off x="3318746" y="3833638"/>
              <a:ext cx="1269882" cy="818112"/>
            </a:xfrm>
            <a:custGeom>
              <a:avLst/>
              <a:gdLst>
                <a:gd name="T0" fmla="*/ 175 w 924"/>
                <a:gd name="T1" fmla="*/ 70 h 648"/>
                <a:gd name="T2" fmla="*/ 290 w 924"/>
                <a:gd name="T3" fmla="*/ 114 h 648"/>
                <a:gd name="T4" fmla="*/ 350 w 924"/>
                <a:gd name="T5" fmla="*/ 145 h 648"/>
                <a:gd name="T6" fmla="*/ 328 w 924"/>
                <a:gd name="T7" fmla="*/ 59 h 648"/>
                <a:gd name="T8" fmla="*/ 342 w 924"/>
                <a:gd name="T9" fmla="*/ 16 h 648"/>
                <a:gd name="T10" fmla="*/ 391 w 924"/>
                <a:gd name="T11" fmla="*/ 0 h 648"/>
                <a:gd name="T12" fmla="*/ 511 w 924"/>
                <a:gd name="T13" fmla="*/ 36 h 648"/>
                <a:gd name="T14" fmla="*/ 566 w 924"/>
                <a:gd name="T15" fmla="*/ 33 h 648"/>
                <a:gd name="T16" fmla="*/ 615 w 924"/>
                <a:gd name="T17" fmla="*/ 123 h 648"/>
                <a:gd name="T18" fmla="*/ 710 w 924"/>
                <a:gd name="T19" fmla="*/ 105 h 648"/>
                <a:gd name="T20" fmla="*/ 838 w 924"/>
                <a:gd name="T21" fmla="*/ 150 h 648"/>
                <a:gd name="T22" fmla="*/ 914 w 924"/>
                <a:gd name="T23" fmla="*/ 234 h 648"/>
                <a:gd name="T24" fmla="*/ 924 w 924"/>
                <a:gd name="T25" fmla="*/ 260 h 648"/>
                <a:gd name="T26" fmla="*/ 908 w 924"/>
                <a:gd name="T27" fmla="*/ 352 h 648"/>
                <a:gd name="T28" fmla="*/ 862 w 924"/>
                <a:gd name="T29" fmla="*/ 394 h 648"/>
                <a:gd name="T30" fmla="*/ 833 w 924"/>
                <a:gd name="T31" fmla="*/ 506 h 648"/>
                <a:gd name="T32" fmla="*/ 819 w 924"/>
                <a:gd name="T33" fmla="*/ 617 h 648"/>
                <a:gd name="T34" fmla="*/ 801 w 924"/>
                <a:gd name="T35" fmla="*/ 615 h 648"/>
                <a:gd name="T36" fmla="*/ 779 w 924"/>
                <a:gd name="T37" fmla="*/ 646 h 648"/>
                <a:gd name="T38" fmla="*/ 752 w 924"/>
                <a:gd name="T39" fmla="*/ 645 h 648"/>
                <a:gd name="T40" fmla="*/ 684 w 924"/>
                <a:gd name="T41" fmla="*/ 560 h 648"/>
                <a:gd name="T42" fmla="*/ 597 w 924"/>
                <a:gd name="T43" fmla="*/ 568 h 648"/>
                <a:gd name="T44" fmla="*/ 566 w 924"/>
                <a:gd name="T45" fmla="*/ 531 h 648"/>
                <a:gd name="T46" fmla="*/ 477 w 924"/>
                <a:gd name="T47" fmla="*/ 477 h 648"/>
                <a:gd name="T48" fmla="*/ 437 w 924"/>
                <a:gd name="T49" fmla="*/ 483 h 648"/>
                <a:gd name="T50" fmla="*/ 413 w 924"/>
                <a:gd name="T51" fmla="*/ 531 h 648"/>
                <a:gd name="T52" fmla="*/ 357 w 924"/>
                <a:gd name="T53" fmla="*/ 531 h 648"/>
                <a:gd name="T54" fmla="*/ 322 w 924"/>
                <a:gd name="T55" fmla="*/ 557 h 648"/>
                <a:gd name="T56" fmla="*/ 295 w 924"/>
                <a:gd name="T57" fmla="*/ 546 h 648"/>
                <a:gd name="T58" fmla="*/ 271 w 924"/>
                <a:gd name="T59" fmla="*/ 526 h 648"/>
                <a:gd name="T60" fmla="*/ 229 w 924"/>
                <a:gd name="T61" fmla="*/ 551 h 648"/>
                <a:gd name="T62" fmla="*/ 181 w 924"/>
                <a:gd name="T63" fmla="*/ 603 h 648"/>
                <a:gd name="T64" fmla="*/ 156 w 924"/>
                <a:gd name="T65" fmla="*/ 614 h 648"/>
                <a:gd name="T66" fmla="*/ 129 w 924"/>
                <a:gd name="T67" fmla="*/ 577 h 648"/>
                <a:gd name="T68" fmla="*/ 136 w 924"/>
                <a:gd name="T69" fmla="*/ 503 h 648"/>
                <a:gd name="T70" fmla="*/ 101 w 924"/>
                <a:gd name="T71" fmla="*/ 480 h 648"/>
                <a:gd name="T72" fmla="*/ 57 w 924"/>
                <a:gd name="T73" fmla="*/ 488 h 648"/>
                <a:gd name="T74" fmla="*/ 0 w 924"/>
                <a:gd name="T75" fmla="*/ 411 h 648"/>
                <a:gd name="T76" fmla="*/ 3 w 924"/>
                <a:gd name="T77" fmla="*/ 405 h 648"/>
                <a:gd name="T78" fmla="*/ 35 w 924"/>
                <a:gd name="T79" fmla="*/ 428 h 648"/>
                <a:gd name="T80" fmla="*/ 55 w 924"/>
                <a:gd name="T81" fmla="*/ 406 h 648"/>
                <a:gd name="T82" fmla="*/ 121 w 924"/>
                <a:gd name="T83" fmla="*/ 360 h 648"/>
                <a:gd name="T84" fmla="*/ 140 w 924"/>
                <a:gd name="T85" fmla="*/ 293 h 648"/>
                <a:gd name="T86" fmla="*/ 140 w 924"/>
                <a:gd name="T87" fmla="*/ 271 h 648"/>
                <a:gd name="T88" fmla="*/ 104 w 924"/>
                <a:gd name="T89" fmla="*/ 233 h 648"/>
                <a:gd name="T90" fmla="*/ 95 w 924"/>
                <a:gd name="T91" fmla="*/ 136 h 648"/>
                <a:gd name="T92" fmla="*/ 64 w 924"/>
                <a:gd name="T93" fmla="*/ 63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24" h="648">
                  <a:moveTo>
                    <a:pt x="66" y="47"/>
                  </a:moveTo>
                  <a:lnTo>
                    <a:pt x="123" y="62"/>
                  </a:lnTo>
                  <a:lnTo>
                    <a:pt x="175" y="70"/>
                  </a:lnTo>
                  <a:lnTo>
                    <a:pt x="229" y="91"/>
                  </a:lnTo>
                  <a:lnTo>
                    <a:pt x="258" y="110"/>
                  </a:lnTo>
                  <a:lnTo>
                    <a:pt x="290" y="114"/>
                  </a:lnTo>
                  <a:lnTo>
                    <a:pt x="298" y="114"/>
                  </a:lnTo>
                  <a:lnTo>
                    <a:pt x="318" y="131"/>
                  </a:lnTo>
                  <a:lnTo>
                    <a:pt x="350" y="145"/>
                  </a:lnTo>
                  <a:lnTo>
                    <a:pt x="357" y="139"/>
                  </a:lnTo>
                  <a:lnTo>
                    <a:pt x="357" y="130"/>
                  </a:lnTo>
                  <a:lnTo>
                    <a:pt x="328" y="59"/>
                  </a:lnTo>
                  <a:lnTo>
                    <a:pt x="328" y="44"/>
                  </a:lnTo>
                  <a:lnTo>
                    <a:pt x="334" y="25"/>
                  </a:lnTo>
                  <a:lnTo>
                    <a:pt x="342" y="16"/>
                  </a:lnTo>
                  <a:lnTo>
                    <a:pt x="367" y="4"/>
                  </a:lnTo>
                  <a:lnTo>
                    <a:pt x="374" y="2"/>
                  </a:lnTo>
                  <a:lnTo>
                    <a:pt x="391" y="0"/>
                  </a:lnTo>
                  <a:lnTo>
                    <a:pt x="407" y="4"/>
                  </a:lnTo>
                  <a:lnTo>
                    <a:pt x="469" y="25"/>
                  </a:lnTo>
                  <a:lnTo>
                    <a:pt x="511" y="36"/>
                  </a:lnTo>
                  <a:lnTo>
                    <a:pt x="542" y="37"/>
                  </a:lnTo>
                  <a:lnTo>
                    <a:pt x="566" y="36"/>
                  </a:lnTo>
                  <a:lnTo>
                    <a:pt x="566" y="33"/>
                  </a:lnTo>
                  <a:lnTo>
                    <a:pt x="638" y="87"/>
                  </a:lnTo>
                  <a:lnTo>
                    <a:pt x="638" y="87"/>
                  </a:lnTo>
                  <a:lnTo>
                    <a:pt x="615" y="123"/>
                  </a:lnTo>
                  <a:lnTo>
                    <a:pt x="626" y="128"/>
                  </a:lnTo>
                  <a:lnTo>
                    <a:pt x="664" y="111"/>
                  </a:lnTo>
                  <a:lnTo>
                    <a:pt x="710" y="105"/>
                  </a:lnTo>
                  <a:lnTo>
                    <a:pt x="759" y="108"/>
                  </a:lnTo>
                  <a:lnTo>
                    <a:pt x="805" y="119"/>
                  </a:lnTo>
                  <a:lnTo>
                    <a:pt x="838" y="150"/>
                  </a:lnTo>
                  <a:lnTo>
                    <a:pt x="865" y="183"/>
                  </a:lnTo>
                  <a:lnTo>
                    <a:pt x="916" y="231"/>
                  </a:lnTo>
                  <a:lnTo>
                    <a:pt x="914" y="234"/>
                  </a:lnTo>
                  <a:lnTo>
                    <a:pt x="922" y="243"/>
                  </a:lnTo>
                  <a:lnTo>
                    <a:pt x="920" y="249"/>
                  </a:lnTo>
                  <a:lnTo>
                    <a:pt x="924" y="260"/>
                  </a:lnTo>
                  <a:lnTo>
                    <a:pt x="920" y="280"/>
                  </a:lnTo>
                  <a:lnTo>
                    <a:pt x="905" y="316"/>
                  </a:lnTo>
                  <a:lnTo>
                    <a:pt x="908" y="352"/>
                  </a:lnTo>
                  <a:lnTo>
                    <a:pt x="902" y="362"/>
                  </a:lnTo>
                  <a:lnTo>
                    <a:pt x="884" y="374"/>
                  </a:lnTo>
                  <a:lnTo>
                    <a:pt x="862" y="394"/>
                  </a:lnTo>
                  <a:lnTo>
                    <a:pt x="842" y="431"/>
                  </a:lnTo>
                  <a:lnTo>
                    <a:pt x="828" y="502"/>
                  </a:lnTo>
                  <a:lnTo>
                    <a:pt x="833" y="506"/>
                  </a:lnTo>
                  <a:lnTo>
                    <a:pt x="830" y="514"/>
                  </a:lnTo>
                  <a:lnTo>
                    <a:pt x="830" y="568"/>
                  </a:lnTo>
                  <a:lnTo>
                    <a:pt x="819" y="617"/>
                  </a:lnTo>
                  <a:lnTo>
                    <a:pt x="819" y="617"/>
                  </a:lnTo>
                  <a:lnTo>
                    <a:pt x="815" y="620"/>
                  </a:lnTo>
                  <a:lnTo>
                    <a:pt x="801" y="615"/>
                  </a:lnTo>
                  <a:lnTo>
                    <a:pt x="796" y="623"/>
                  </a:lnTo>
                  <a:lnTo>
                    <a:pt x="796" y="635"/>
                  </a:lnTo>
                  <a:lnTo>
                    <a:pt x="779" y="646"/>
                  </a:lnTo>
                  <a:lnTo>
                    <a:pt x="769" y="648"/>
                  </a:lnTo>
                  <a:lnTo>
                    <a:pt x="752" y="645"/>
                  </a:lnTo>
                  <a:lnTo>
                    <a:pt x="752" y="645"/>
                  </a:lnTo>
                  <a:lnTo>
                    <a:pt x="747" y="635"/>
                  </a:lnTo>
                  <a:lnTo>
                    <a:pt x="718" y="595"/>
                  </a:lnTo>
                  <a:lnTo>
                    <a:pt x="684" y="560"/>
                  </a:lnTo>
                  <a:lnTo>
                    <a:pt x="675" y="555"/>
                  </a:lnTo>
                  <a:lnTo>
                    <a:pt x="655" y="554"/>
                  </a:lnTo>
                  <a:lnTo>
                    <a:pt x="597" y="568"/>
                  </a:lnTo>
                  <a:lnTo>
                    <a:pt x="571" y="565"/>
                  </a:lnTo>
                  <a:lnTo>
                    <a:pt x="563" y="560"/>
                  </a:lnTo>
                  <a:lnTo>
                    <a:pt x="566" y="531"/>
                  </a:lnTo>
                  <a:lnTo>
                    <a:pt x="563" y="520"/>
                  </a:lnTo>
                  <a:lnTo>
                    <a:pt x="511" y="486"/>
                  </a:lnTo>
                  <a:lnTo>
                    <a:pt x="477" y="477"/>
                  </a:lnTo>
                  <a:lnTo>
                    <a:pt x="463" y="475"/>
                  </a:lnTo>
                  <a:lnTo>
                    <a:pt x="449" y="480"/>
                  </a:lnTo>
                  <a:lnTo>
                    <a:pt x="437" y="483"/>
                  </a:lnTo>
                  <a:lnTo>
                    <a:pt x="428" y="491"/>
                  </a:lnTo>
                  <a:lnTo>
                    <a:pt x="433" y="518"/>
                  </a:lnTo>
                  <a:lnTo>
                    <a:pt x="413" y="531"/>
                  </a:lnTo>
                  <a:lnTo>
                    <a:pt x="394" y="535"/>
                  </a:lnTo>
                  <a:lnTo>
                    <a:pt x="370" y="535"/>
                  </a:lnTo>
                  <a:lnTo>
                    <a:pt x="357" y="531"/>
                  </a:lnTo>
                  <a:lnTo>
                    <a:pt x="345" y="534"/>
                  </a:lnTo>
                  <a:lnTo>
                    <a:pt x="337" y="545"/>
                  </a:lnTo>
                  <a:lnTo>
                    <a:pt x="322" y="557"/>
                  </a:lnTo>
                  <a:lnTo>
                    <a:pt x="305" y="560"/>
                  </a:lnTo>
                  <a:lnTo>
                    <a:pt x="305" y="560"/>
                  </a:lnTo>
                  <a:lnTo>
                    <a:pt x="295" y="546"/>
                  </a:lnTo>
                  <a:lnTo>
                    <a:pt x="288" y="518"/>
                  </a:lnTo>
                  <a:lnTo>
                    <a:pt x="278" y="511"/>
                  </a:lnTo>
                  <a:lnTo>
                    <a:pt x="271" y="526"/>
                  </a:lnTo>
                  <a:lnTo>
                    <a:pt x="252" y="528"/>
                  </a:lnTo>
                  <a:lnTo>
                    <a:pt x="241" y="546"/>
                  </a:lnTo>
                  <a:lnTo>
                    <a:pt x="229" y="551"/>
                  </a:lnTo>
                  <a:lnTo>
                    <a:pt x="210" y="549"/>
                  </a:lnTo>
                  <a:lnTo>
                    <a:pt x="189" y="552"/>
                  </a:lnTo>
                  <a:lnTo>
                    <a:pt x="181" y="603"/>
                  </a:lnTo>
                  <a:lnTo>
                    <a:pt x="175" y="615"/>
                  </a:lnTo>
                  <a:lnTo>
                    <a:pt x="167" y="618"/>
                  </a:lnTo>
                  <a:lnTo>
                    <a:pt x="156" y="614"/>
                  </a:lnTo>
                  <a:lnTo>
                    <a:pt x="130" y="592"/>
                  </a:lnTo>
                  <a:lnTo>
                    <a:pt x="127" y="582"/>
                  </a:lnTo>
                  <a:lnTo>
                    <a:pt x="129" y="577"/>
                  </a:lnTo>
                  <a:lnTo>
                    <a:pt x="129" y="577"/>
                  </a:lnTo>
                  <a:lnTo>
                    <a:pt x="143" y="537"/>
                  </a:lnTo>
                  <a:lnTo>
                    <a:pt x="136" y="503"/>
                  </a:lnTo>
                  <a:lnTo>
                    <a:pt x="127" y="489"/>
                  </a:lnTo>
                  <a:lnTo>
                    <a:pt x="118" y="483"/>
                  </a:lnTo>
                  <a:lnTo>
                    <a:pt x="101" y="480"/>
                  </a:lnTo>
                  <a:lnTo>
                    <a:pt x="87" y="494"/>
                  </a:lnTo>
                  <a:lnTo>
                    <a:pt x="75" y="497"/>
                  </a:lnTo>
                  <a:lnTo>
                    <a:pt x="57" y="488"/>
                  </a:lnTo>
                  <a:lnTo>
                    <a:pt x="35" y="471"/>
                  </a:lnTo>
                  <a:lnTo>
                    <a:pt x="17" y="451"/>
                  </a:lnTo>
                  <a:lnTo>
                    <a:pt x="0" y="411"/>
                  </a:lnTo>
                  <a:lnTo>
                    <a:pt x="1" y="408"/>
                  </a:lnTo>
                  <a:lnTo>
                    <a:pt x="1" y="408"/>
                  </a:lnTo>
                  <a:lnTo>
                    <a:pt x="3" y="405"/>
                  </a:lnTo>
                  <a:lnTo>
                    <a:pt x="9" y="408"/>
                  </a:lnTo>
                  <a:lnTo>
                    <a:pt x="29" y="428"/>
                  </a:lnTo>
                  <a:lnTo>
                    <a:pt x="35" y="428"/>
                  </a:lnTo>
                  <a:lnTo>
                    <a:pt x="43" y="434"/>
                  </a:lnTo>
                  <a:lnTo>
                    <a:pt x="54" y="434"/>
                  </a:lnTo>
                  <a:lnTo>
                    <a:pt x="55" y="406"/>
                  </a:lnTo>
                  <a:lnTo>
                    <a:pt x="61" y="399"/>
                  </a:lnTo>
                  <a:lnTo>
                    <a:pt x="101" y="379"/>
                  </a:lnTo>
                  <a:lnTo>
                    <a:pt x="121" y="360"/>
                  </a:lnTo>
                  <a:lnTo>
                    <a:pt x="133" y="323"/>
                  </a:lnTo>
                  <a:lnTo>
                    <a:pt x="136" y="300"/>
                  </a:lnTo>
                  <a:lnTo>
                    <a:pt x="140" y="293"/>
                  </a:lnTo>
                  <a:lnTo>
                    <a:pt x="146" y="285"/>
                  </a:lnTo>
                  <a:lnTo>
                    <a:pt x="149" y="273"/>
                  </a:lnTo>
                  <a:lnTo>
                    <a:pt x="140" y="271"/>
                  </a:lnTo>
                  <a:lnTo>
                    <a:pt x="120" y="273"/>
                  </a:lnTo>
                  <a:lnTo>
                    <a:pt x="112" y="266"/>
                  </a:lnTo>
                  <a:lnTo>
                    <a:pt x="104" y="233"/>
                  </a:lnTo>
                  <a:lnTo>
                    <a:pt x="100" y="190"/>
                  </a:lnTo>
                  <a:lnTo>
                    <a:pt x="100" y="148"/>
                  </a:lnTo>
                  <a:lnTo>
                    <a:pt x="95" y="136"/>
                  </a:lnTo>
                  <a:lnTo>
                    <a:pt x="80" y="120"/>
                  </a:lnTo>
                  <a:lnTo>
                    <a:pt x="67" y="100"/>
                  </a:lnTo>
                  <a:lnTo>
                    <a:pt x="64" y="63"/>
                  </a:lnTo>
                  <a:lnTo>
                    <a:pt x="66" y="47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1"/>
            <p:cNvSpPr>
              <a:spLocks/>
            </p:cNvSpPr>
            <p:nvPr/>
          </p:nvSpPr>
          <p:spPr bwMode="auto">
            <a:xfrm rot="19128912">
              <a:off x="1387812" y="1195205"/>
              <a:ext cx="2108223" cy="1991179"/>
            </a:xfrm>
            <a:custGeom>
              <a:avLst/>
              <a:gdLst>
                <a:gd name="T0" fmla="*/ 673 w 1158"/>
                <a:gd name="T1" fmla="*/ 111 h 1425"/>
                <a:gd name="T2" fmla="*/ 693 w 1158"/>
                <a:gd name="T3" fmla="*/ 141 h 1425"/>
                <a:gd name="T4" fmla="*/ 761 w 1158"/>
                <a:gd name="T5" fmla="*/ 218 h 1425"/>
                <a:gd name="T6" fmla="*/ 788 w 1158"/>
                <a:gd name="T7" fmla="*/ 235 h 1425"/>
                <a:gd name="T8" fmla="*/ 828 w 1158"/>
                <a:gd name="T9" fmla="*/ 237 h 1425"/>
                <a:gd name="T10" fmla="*/ 854 w 1158"/>
                <a:gd name="T11" fmla="*/ 246 h 1425"/>
                <a:gd name="T12" fmla="*/ 831 w 1158"/>
                <a:gd name="T13" fmla="*/ 264 h 1425"/>
                <a:gd name="T14" fmla="*/ 820 w 1158"/>
                <a:gd name="T15" fmla="*/ 320 h 1425"/>
                <a:gd name="T16" fmla="*/ 830 w 1158"/>
                <a:gd name="T17" fmla="*/ 341 h 1425"/>
                <a:gd name="T18" fmla="*/ 819 w 1158"/>
                <a:gd name="T19" fmla="*/ 366 h 1425"/>
                <a:gd name="T20" fmla="*/ 817 w 1158"/>
                <a:gd name="T21" fmla="*/ 372 h 1425"/>
                <a:gd name="T22" fmla="*/ 827 w 1158"/>
                <a:gd name="T23" fmla="*/ 401 h 1425"/>
                <a:gd name="T24" fmla="*/ 850 w 1158"/>
                <a:gd name="T25" fmla="*/ 437 h 1425"/>
                <a:gd name="T26" fmla="*/ 880 w 1158"/>
                <a:gd name="T27" fmla="*/ 458 h 1425"/>
                <a:gd name="T28" fmla="*/ 906 w 1158"/>
                <a:gd name="T29" fmla="*/ 490 h 1425"/>
                <a:gd name="T30" fmla="*/ 943 w 1158"/>
                <a:gd name="T31" fmla="*/ 490 h 1425"/>
                <a:gd name="T32" fmla="*/ 966 w 1158"/>
                <a:gd name="T33" fmla="*/ 501 h 1425"/>
                <a:gd name="T34" fmla="*/ 1012 w 1158"/>
                <a:gd name="T35" fmla="*/ 523 h 1425"/>
                <a:gd name="T36" fmla="*/ 1075 w 1158"/>
                <a:gd name="T37" fmla="*/ 529 h 1425"/>
                <a:gd name="T38" fmla="*/ 1097 w 1158"/>
                <a:gd name="T39" fmla="*/ 552 h 1425"/>
                <a:gd name="T40" fmla="*/ 1129 w 1158"/>
                <a:gd name="T41" fmla="*/ 592 h 1425"/>
                <a:gd name="T42" fmla="*/ 1158 w 1158"/>
                <a:gd name="T43" fmla="*/ 604 h 1425"/>
                <a:gd name="T44" fmla="*/ 1136 w 1158"/>
                <a:gd name="T45" fmla="*/ 658 h 1425"/>
                <a:gd name="T46" fmla="*/ 1132 w 1158"/>
                <a:gd name="T47" fmla="*/ 750 h 1425"/>
                <a:gd name="T48" fmla="*/ 1143 w 1158"/>
                <a:gd name="T49" fmla="*/ 806 h 1425"/>
                <a:gd name="T50" fmla="*/ 1061 w 1158"/>
                <a:gd name="T51" fmla="*/ 893 h 1425"/>
                <a:gd name="T52" fmla="*/ 922 w 1158"/>
                <a:gd name="T53" fmla="*/ 939 h 1425"/>
                <a:gd name="T54" fmla="*/ 873 w 1158"/>
                <a:gd name="T55" fmla="*/ 965 h 1425"/>
                <a:gd name="T56" fmla="*/ 845 w 1158"/>
                <a:gd name="T57" fmla="*/ 1016 h 1425"/>
                <a:gd name="T58" fmla="*/ 784 w 1158"/>
                <a:gd name="T59" fmla="*/ 1075 h 1425"/>
                <a:gd name="T60" fmla="*/ 679 w 1158"/>
                <a:gd name="T61" fmla="*/ 1078 h 1425"/>
                <a:gd name="T62" fmla="*/ 632 w 1158"/>
                <a:gd name="T63" fmla="*/ 1265 h 1425"/>
                <a:gd name="T64" fmla="*/ 524 w 1158"/>
                <a:gd name="T65" fmla="*/ 1217 h 1425"/>
                <a:gd name="T66" fmla="*/ 395 w 1158"/>
                <a:gd name="T67" fmla="*/ 1265 h 1425"/>
                <a:gd name="T68" fmla="*/ 247 w 1158"/>
                <a:gd name="T69" fmla="*/ 1364 h 1425"/>
                <a:gd name="T70" fmla="*/ 119 w 1158"/>
                <a:gd name="T71" fmla="*/ 1419 h 1425"/>
                <a:gd name="T72" fmla="*/ 19 w 1158"/>
                <a:gd name="T73" fmla="*/ 1331 h 1425"/>
                <a:gd name="T74" fmla="*/ 27 w 1158"/>
                <a:gd name="T75" fmla="*/ 1207 h 1425"/>
                <a:gd name="T76" fmla="*/ 95 w 1158"/>
                <a:gd name="T77" fmla="*/ 1078 h 1425"/>
                <a:gd name="T78" fmla="*/ 211 w 1158"/>
                <a:gd name="T79" fmla="*/ 956 h 1425"/>
                <a:gd name="T80" fmla="*/ 283 w 1158"/>
                <a:gd name="T81" fmla="*/ 821 h 1425"/>
                <a:gd name="T82" fmla="*/ 248 w 1158"/>
                <a:gd name="T83" fmla="*/ 683 h 1425"/>
                <a:gd name="T84" fmla="*/ 300 w 1158"/>
                <a:gd name="T85" fmla="*/ 449 h 1425"/>
                <a:gd name="T86" fmla="*/ 277 w 1158"/>
                <a:gd name="T87" fmla="*/ 323 h 1425"/>
                <a:gd name="T88" fmla="*/ 323 w 1158"/>
                <a:gd name="T89" fmla="*/ 246 h 1425"/>
                <a:gd name="T90" fmla="*/ 352 w 1158"/>
                <a:gd name="T91" fmla="*/ 217 h 1425"/>
                <a:gd name="T92" fmla="*/ 356 w 1158"/>
                <a:gd name="T93" fmla="*/ 185 h 1425"/>
                <a:gd name="T94" fmla="*/ 397 w 1158"/>
                <a:gd name="T95" fmla="*/ 172 h 1425"/>
                <a:gd name="T96" fmla="*/ 420 w 1158"/>
                <a:gd name="T97" fmla="*/ 148 h 1425"/>
                <a:gd name="T98" fmla="*/ 457 w 1158"/>
                <a:gd name="T99" fmla="*/ 115 h 1425"/>
                <a:gd name="T100" fmla="*/ 466 w 1158"/>
                <a:gd name="T101" fmla="*/ 91 h 1425"/>
                <a:gd name="T102" fmla="*/ 491 w 1158"/>
                <a:gd name="T103" fmla="*/ 91 h 1425"/>
                <a:gd name="T104" fmla="*/ 538 w 1158"/>
                <a:gd name="T105" fmla="*/ 74 h 1425"/>
                <a:gd name="T106" fmla="*/ 560 w 1158"/>
                <a:gd name="T107" fmla="*/ 69 h 1425"/>
                <a:gd name="T108" fmla="*/ 583 w 1158"/>
                <a:gd name="T109" fmla="*/ 72 h 1425"/>
                <a:gd name="T110" fmla="*/ 609 w 1158"/>
                <a:gd name="T111" fmla="*/ 55 h 1425"/>
                <a:gd name="T112" fmla="*/ 626 w 1158"/>
                <a:gd name="T113" fmla="*/ 29 h 1425"/>
                <a:gd name="T114" fmla="*/ 650 w 1158"/>
                <a:gd name="T115" fmla="*/ 2 h 1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58" h="1425">
                  <a:moveTo>
                    <a:pt x="656" y="0"/>
                  </a:moveTo>
                  <a:lnTo>
                    <a:pt x="661" y="35"/>
                  </a:lnTo>
                  <a:lnTo>
                    <a:pt x="656" y="54"/>
                  </a:lnTo>
                  <a:lnTo>
                    <a:pt x="678" y="92"/>
                  </a:lnTo>
                  <a:lnTo>
                    <a:pt x="676" y="108"/>
                  </a:lnTo>
                  <a:lnTo>
                    <a:pt x="673" y="111"/>
                  </a:lnTo>
                  <a:lnTo>
                    <a:pt x="675" y="97"/>
                  </a:lnTo>
                  <a:lnTo>
                    <a:pt x="668" y="106"/>
                  </a:lnTo>
                  <a:lnTo>
                    <a:pt x="667" y="117"/>
                  </a:lnTo>
                  <a:lnTo>
                    <a:pt x="682" y="134"/>
                  </a:lnTo>
                  <a:lnTo>
                    <a:pt x="696" y="137"/>
                  </a:lnTo>
                  <a:lnTo>
                    <a:pt x="693" y="141"/>
                  </a:lnTo>
                  <a:lnTo>
                    <a:pt x="695" y="145"/>
                  </a:lnTo>
                  <a:lnTo>
                    <a:pt x="699" y="146"/>
                  </a:lnTo>
                  <a:lnTo>
                    <a:pt x="727" y="192"/>
                  </a:lnTo>
                  <a:lnTo>
                    <a:pt x="744" y="211"/>
                  </a:lnTo>
                  <a:lnTo>
                    <a:pt x="750" y="212"/>
                  </a:lnTo>
                  <a:lnTo>
                    <a:pt x="761" y="218"/>
                  </a:lnTo>
                  <a:lnTo>
                    <a:pt x="771" y="226"/>
                  </a:lnTo>
                  <a:lnTo>
                    <a:pt x="794" y="231"/>
                  </a:lnTo>
                  <a:lnTo>
                    <a:pt x="796" y="235"/>
                  </a:lnTo>
                  <a:lnTo>
                    <a:pt x="793" y="235"/>
                  </a:lnTo>
                  <a:lnTo>
                    <a:pt x="790" y="241"/>
                  </a:lnTo>
                  <a:lnTo>
                    <a:pt x="788" y="235"/>
                  </a:lnTo>
                  <a:lnTo>
                    <a:pt x="784" y="240"/>
                  </a:lnTo>
                  <a:lnTo>
                    <a:pt x="779" y="238"/>
                  </a:lnTo>
                  <a:lnTo>
                    <a:pt x="788" y="249"/>
                  </a:lnTo>
                  <a:lnTo>
                    <a:pt x="790" y="260"/>
                  </a:lnTo>
                  <a:lnTo>
                    <a:pt x="814" y="252"/>
                  </a:lnTo>
                  <a:lnTo>
                    <a:pt x="828" y="237"/>
                  </a:lnTo>
                  <a:lnTo>
                    <a:pt x="843" y="224"/>
                  </a:lnTo>
                  <a:lnTo>
                    <a:pt x="853" y="220"/>
                  </a:lnTo>
                  <a:lnTo>
                    <a:pt x="846" y="231"/>
                  </a:lnTo>
                  <a:lnTo>
                    <a:pt x="848" y="234"/>
                  </a:lnTo>
                  <a:lnTo>
                    <a:pt x="851" y="232"/>
                  </a:lnTo>
                  <a:lnTo>
                    <a:pt x="854" y="246"/>
                  </a:lnTo>
                  <a:lnTo>
                    <a:pt x="853" y="248"/>
                  </a:lnTo>
                  <a:lnTo>
                    <a:pt x="848" y="240"/>
                  </a:lnTo>
                  <a:lnTo>
                    <a:pt x="843" y="243"/>
                  </a:lnTo>
                  <a:lnTo>
                    <a:pt x="840" y="251"/>
                  </a:lnTo>
                  <a:lnTo>
                    <a:pt x="828" y="254"/>
                  </a:lnTo>
                  <a:lnTo>
                    <a:pt x="831" y="264"/>
                  </a:lnTo>
                  <a:lnTo>
                    <a:pt x="825" y="272"/>
                  </a:lnTo>
                  <a:lnTo>
                    <a:pt x="813" y="295"/>
                  </a:lnTo>
                  <a:lnTo>
                    <a:pt x="816" y="300"/>
                  </a:lnTo>
                  <a:lnTo>
                    <a:pt x="823" y="297"/>
                  </a:lnTo>
                  <a:lnTo>
                    <a:pt x="823" y="312"/>
                  </a:lnTo>
                  <a:lnTo>
                    <a:pt x="820" y="320"/>
                  </a:lnTo>
                  <a:lnTo>
                    <a:pt x="825" y="320"/>
                  </a:lnTo>
                  <a:lnTo>
                    <a:pt x="823" y="327"/>
                  </a:lnTo>
                  <a:lnTo>
                    <a:pt x="816" y="337"/>
                  </a:lnTo>
                  <a:lnTo>
                    <a:pt x="819" y="341"/>
                  </a:lnTo>
                  <a:lnTo>
                    <a:pt x="828" y="338"/>
                  </a:lnTo>
                  <a:lnTo>
                    <a:pt x="830" y="341"/>
                  </a:lnTo>
                  <a:lnTo>
                    <a:pt x="814" y="351"/>
                  </a:lnTo>
                  <a:lnTo>
                    <a:pt x="827" y="354"/>
                  </a:lnTo>
                  <a:lnTo>
                    <a:pt x="825" y="358"/>
                  </a:lnTo>
                  <a:lnTo>
                    <a:pt x="833" y="358"/>
                  </a:lnTo>
                  <a:lnTo>
                    <a:pt x="828" y="364"/>
                  </a:lnTo>
                  <a:lnTo>
                    <a:pt x="819" y="366"/>
                  </a:lnTo>
                  <a:lnTo>
                    <a:pt x="820" y="369"/>
                  </a:lnTo>
                  <a:lnTo>
                    <a:pt x="828" y="367"/>
                  </a:lnTo>
                  <a:lnTo>
                    <a:pt x="828" y="370"/>
                  </a:lnTo>
                  <a:lnTo>
                    <a:pt x="825" y="374"/>
                  </a:lnTo>
                  <a:lnTo>
                    <a:pt x="825" y="372"/>
                  </a:lnTo>
                  <a:lnTo>
                    <a:pt x="817" y="372"/>
                  </a:lnTo>
                  <a:lnTo>
                    <a:pt x="819" y="377"/>
                  </a:lnTo>
                  <a:lnTo>
                    <a:pt x="823" y="377"/>
                  </a:lnTo>
                  <a:lnTo>
                    <a:pt x="819" y="387"/>
                  </a:lnTo>
                  <a:lnTo>
                    <a:pt x="828" y="387"/>
                  </a:lnTo>
                  <a:lnTo>
                    <a:pt x="830" y="397"/>
                  </a:lnTo>
                  <a:lnTo>
                    <a:pt x="827" y="401"/>
                  </a:lnTo>
                  <a:lnTo>
                    <a:pt x="828" y="409"/>
                  </a:lnTo>
                  <a:lnTo>
                    <a:pt x="834" y="410"/>
                  </a:lnTo>
                  <a:lnTo>
                    <a:pt x="837" y="418"/>
                  </a:lnTo>
                  <a:lnTo>
                    <a:pt x="836" y="424"/>
                  </a:lnTo>
                  <a:lnTo>
                    <a:pt x="848" y="427"/>
                  </a:lnTo>
                  <a:lnTo>
                    <a:pt x="850" y="437"/>
                  </a:lnTo>
                  <a:lnTo>
                    <a:pt x="853" y="440"/>
                  </a:lnTo>
                  <a:lnTo>
                    <a:pt x="863" y="434"/>
                  </a:lnTo>
                  <a:lnTo>
                    <a:pt x="866" y="435"/>
                  </a:lnTo>
                  <a:lnTo>
                    <a:pt x="869" y="447"/>
                  </a:lnTo>
                  <a:lnTo>
                    <a:pt x="877" y="452"/>
                  </a:lnTo>
                  <a:lnTo>
                    <a:pt x="880" y="458"/>
                  </a:lnTo>
                  <a:lnTo>
                    <a:pt x="893" y="463"/>
                  </a:lnTo>
                  <a:lnTo>
                    <a:pt x="893" y="470"/>
                  </a:lnTo>
                  <a:lnTo>
                    <a:pt x="897" y="477"/>
                  </a:lnTo>
                  <a:lnTo>
                    <a:pt x="894" y="483"/>
                  </a:lnTo>
                  <a:lnTo>
                    <a:pt x="899" y="487"/>
                  </a:lnTo>
                  <a:lnTo>
                    <a:pt x="906" y="490"/>
                  </a:lnTo>
                  <a:lnTo>
                    <a:pt x="914" y="487"/>
                  </a:lnTo>
                  <a:lnTo>
                    <a:pt x="926" y="489"/>
                  </a:lnTo>
                  <a:lnTo>
                    <a:pt x="925" y="495"/>
                  </a:lnTo>
                  <a:lnTo>
                    <a:pt x="929" y="495"/>
                  </a:lnTo>
                  <a:lnTo>
                    <a:pt x="932" y="492"/>
                  </a:lnTo>
                  <a:lnTo>
                    <a:pt x="943" y="490"/>
                  </a:lnTo>
                  <a:lnTo>
                    <a:pt x="952" y="486"/>
                  </a:lnTo>
                  <a:lnTo>
                    <a:pt x="968" y="486"/>
                  </a:lnTo>
                  <a:lnTo>
                    <a:pt x="969" y="493"/>
                  </a:lnTo>
                  <a:lnTo>
                    <a:pt x="975" y="493"/>
                  </a:lnTo>
                  <a:lnTo>
                    <a:pt x="974" y="500"/>
                  </a:lnTo>
                  <a:lnTo>
                    <a:pt x="966" y="501"/>
                  </a:lnTo>
                  <a:lnTo>
                    <a:pt x="968" y="504"/>
                  </a:lnTo>
                  <a:lnTo>
                    <a:pt x="966" y="509"/>
                  </a:lnTo>
                  <a:lnTo>
                    <a:pt x="972" y="510"/>
                  </a:lnTo>
                  <a:lnTo>
                    <a:pt x="986" y="526"/>
                  </a:lnTo>
                  <a:lnTo>
                    <a:pt x="1006" y="523"/>
                  </a:lnTo>
                  <a:lnTo>
                    <a:pt x="1012" y="523"/>
                  </a:lnTo>
                  <a:lnTo>
                    <a:pt x="1015" y="527"/>
                  </a:lnTo>
                  <a:lnTo>
                    <a:pt x="1026" y="523"/>
                  </a:lnTo>
                  <a:lnTo>
                    <a:pt x="1044" y="527"/>
                  </a:lnTo>
                  <a:lnTo>
                    <a:pt x="1066" y="526"/>
                  </a:lnTo>
                  <a:lnTo>
                    <a:pt x="1069" y="527"/>
                  </a:lnTo>
                  <a:lnTo>
                    <a:pt x="1075" y="529"/>
                  </a:lnTo>
                  <a:lnTo>
                    <a:pt x="1084" y="530"/>
                  </a:lnTo>
                  <a:lnTo>
                    <a:pt x="1089" y="538"/>
                  </a:lnTo>
                  <a:lnTo>
                    <a:pt x="1098" y="540"/>
                  </a:lnTo>
                  <a:lnTo>
                    <a:pt x="1100" y="546"/>
                  </a:lnTo>
                  <a:lnTo>
                    <a:pt x="1095" y="546"/>
                  </a:lnTo>
                  <a:lnTo>
                    <a:pt x="1097" y="552"/>
                  </a:lnTo>
                  <a:lnTo>
                    <a:pt x="1109" y="558"/>
                  </a:lnTo>
                  <a:lnTo>
                    <a:pt x="1113" y="567"/>
                  </a:lnTo>
                  <a:lnTo>
                    <a:pt x="1109" y="575"/>
                  </a:lnTo>
                  <a:lnTo>
                    <a:pt x="1127" y="580"/>
                  </a:lnTo>
                  <a:lnTo>
                    <a:pt x="1132" y="589"/>
                  </a:lnTo>
                  <a:lnTo>
                    <a:pt x="1129" y="592"/>
                  </a:lnTo>
                  <a:lnTo>
                    <a:pt x="1135" y="595"/>
                  </a:lnTo>
                  <a:lnTo>
                    <a:pt x="1141" y="596"/>
                  </a:lnTo>
                  <a:lnTo>
                    <a:pt x="1141" y="593"/>
                  </a:lnTo>
                  <a:lnTo>
                    <a:pt x="1147" y="592"/>
                  </a:lnTo>
                  <a:lnTo>
                    <a:pt x="1150" y="589"/>
                  </a:lnTo>
                  <a:lnTo>
                    <a:pt x="1158" y="604"/>
                  </a:lnTo>
                  <a:lnTo>
                    <a:pt x="1150" y="613"/>
                  </a:lnTo>
                  <a:lnTo>
                    <a:pt x="1149" y="624"/>
                  </a:lnTo>
                  <a:lnTo>
                    <a:pt x="1144" y="629"/>
                  </a:lnTo>
                  <a:lnTo>
                    <a:pt x="1147" y="641"/>
                  </a:lnTo>
                  <a:lnTo>
                    <a:pt x="1136" y="649"/>
                  </a:lnTo>
                  <a:lnTo>
                    <a:pt x="1136" y="658"/>
                  </a:lnTo>
                  <a:lnTo>
                    <a:pt x="1150" y="681"/>
                  </a:lnTo>
                  <a:lnTo>
                    <a:pt x="1143" y="692"/>
                  </a:lnTo>
                  <a:lnTo>
                    <a:pt x="1144" y="701"/>
                  </a:lnTo>
                  <a:lnTo>
                    <a:pt x="1130" y="718"/>
                  </a:lnTo>
                  <a:lnTo>
                    <a:pt x="1130" y="727"/>
                  </a:lnTo>
                  <a:lnTo>
                    <a:pt x="1132" y="750"/>
                  </a:lnTo>
                  <a:lnTo>
                    <a:pt x="1127" y="758"/>
                  </a:lnTo>
                  <a:lnTo>
                    <a:pt x="1110" y="770"/>
                  </a:lnTo>
                  <a:lnTo>
                    <a:pt x="1110" y="775"/>
                  </a:lnTo>
                  <a:lnTo>
                    <a:pt x="1118" y="786"/>
                  </a:lnTo>
                  <a:lnTo>
                    <a:pt x="1130" y="792"/>
                  </a:lnTo>
                  <a:lnTo>
                    <a:pt x="1143" y="806"/>
                  </a:lnTo>
                  <a:lnTo>
                    <a:pt x="1146" y="818"/>
                  </a:lnTo>
                  <a:lnTo>
                    <a:pt x="1143" y="847"/>
                  </a:lnTo>
                  <a:lnTo>
                    <a:pt x="1135" y="853"/>
                  </a:lnTo>
                  <a:lnTo>
                    <a:pt x="1095" y="869"/>
                  </a:lnTo>
                  <a:lnTo>
                    <a:pt x="1072" y="875"/>
                  </a:lnTo>
                  <a:lnTo>
                    <a:pt x="1061" y="893"/>
                  </a:lnTo>
                  <a:lnTo>
                    <a:pt x="1012" y="913"/>
                  </a:lnTo>
                  <a:lnTo>
                    <a:pt x="991" y="925"/>
                  </a:lnTo>
                  <a:lnTo>
                    <a:pt x="980" y="942"/>
                  </a:lnTo>
                  <a:lnTo>
                    <a:pt x="952" y="953"/>
                  </a:lnTo>
                  <a:lnTo>
                    <a:pt x="939" y="955"/>
                  </a:lnTo>
                  <a:lnTo>
                    <a:pt x="922" y="939"/>
                  </a:lnTo>
                  <a:lnTo>
                    <a:pt x="906" y="936"/>
                  </a:lnTo>
                  <a:lnTo>
                    <a:pt x="899" y="932"/>
                  </a:lnTo>
                  <a:lnTo>
                    <a:pt x="893" y="933"/>
                  </a:lnTo>
                  <a:lnTo>
                    <a:pt x="889" y="938"/>
                  </a:lnTo>
                  <a:lnTo>
                    <a:pt x="885" y="952"/>
                  </a:lnTo>
                  <a:lnTo>
                    <a:pt x="873" y="965"/>
                  </a:lnTo>
                  <a:lnTo>
                    <a:pt x="868" y="982"/>
                  </a:lnTo>
                  <a:lnTo>
                    <a:pt x="863" y="988"/>
                  </a:lnTo>
                  <a:lnTo>
                    <a:pt x="854" y="995"/>
                  </a:lnTo>
                  <a:lnTo>
                    <a:pt x="856" y="1004"/>
                  </a:lnTo>
                  <a:lnTo>
                    <a:pt x="853" y="1005"/>
                  </a:lnTo>
                  <a:lnTo>
                    <a:pt x="845" y="1016"/>
                  </a:lnTo>
                  <a:lnTo>
                    <a:pt x="831" y="1028"/>
                  </a:lnTo>
                  <a:lnTo>
                    <a:pt x="823" y="1045"/>
                  </a:lnTo>
                  <a:lnTo>
                    <a:pt x="804" y="1056"/>
                  </a:lnTo>
                  <a:lnTo>
                    <a:pt x="788" y="1059"/>
                  </a:lnTo>
                  <a:lnTo>
                    <a:pt x="784" y="1064"/>
                  </a:lnTo>
                  <a:lnTo>
                    <a:pt x="784" y="1075"/>
                  </a:lnTo>
                  <a:lnTo>
                    <a:pt x="784" y="1075"/>
                  </a:lnTo>
                  <a:lnTo>
                    <a:pt x="748" y="1085"/>
                  </a:lnTo>
                  <a:lnTo>
                    <a:pt x="725" y="1087"/>
                  </a:lnTo>
                  <a:lnTo>
                    <a:pt x="702" y="1081"/>
                  </a:lnTo>
                  <a:lnTo>
                    <a:pt x="698" y="1076"/>
                  </a:lnTo>
                  <a:lnTo>
                    <a:pt x="679" y="1078"/>
                  </a:lnTo>
                  <a:lnTo>
                    <a:pt x="678" y="1127"/>
                  </a:lnTo>
                  <a:lnTo>
                    <a:pt x="672" y="1153"/>
                  </a:lnTo>
                  <a:lnTo>
                    <a:pt x="664" y="1174"/>
                  </a:lnTo>
                  <a:lnTo>
                    <a:pt x="647" y="1210"/>
                  </a:lnTo>
                  <a:lnTo>
                    <a:pt x="639" y="1257"/>
                  </a:lnTo>
                  <a:lnTo>
                    <a:pt x="632" y="1265"/>
                  </a:lnTo>
                  <a:lnTo>
                    <a:pt x="604" y="1265"/>
                  </a:lnTo>
                  <a:lnTo>
                    <a:pt x="590" y="1259"/>
                  </a:lnTo>
                  <a:lnTo>
                    <a:pt x="575" y="1251"/>
                  </a:lnTo>
                  <a:lnTo>
                    <a:pt x="558" y="1233"/>
                  </a:lnTo>
                  <a:lnTo>
                    <a:pt x="543" y="1224"/>
                  </a:lnTo>
                  <a:lnTo>
                    <a:pt x="524" y="1217"/>
                  </a:lnTo>
                  <a:lnTo>
                    <a:pt x="472" y="1211"/>
                  </a:lnTo>
                  <a:lnTo>
                    <a:pt x="457" y="1221"/>
                  </a:lnTo>
                  <a:lnTo>
                    <a:pt x="444" y="1234"/>
                  </a:lnTo>
                  <a:lnTo>
                    <a:pt x="431" y="1257"/>
                  </a:lnTo>
                  <a:lnTo>
                    <a:pt x="415" y="1264"/>
                  </a:lnTo>
                  <a:lnTo>
                    <a:pt x="395" y="1265"/>
                  </a:lnTo>
                  <a:lnTo>
                    <a:pt x="391" y="1282"/>
                  </a:lnTo>
                  <a:lnTo>
                    <a:pt x="375" y="1297"/>
                  </a:lnTo>
                  <a:lnTo>
                    <a:pt x="339" y="1311"/>
                  </a:lnTo>
                  <a:lnTo>
                    <a:pt x="300" y="1314"/>
                  </a:lnTo>
                  <a:lnTo>
                    <a:pt x="285" y="1319"/>
                  </a:lnTo>
                  <a:lnTo>
                    <a:pt x="247" y="1364"/>
                  </a:lnTo>
                  <a:lnTo>
                    <a:pt x="224" y="1397"/>
                  </a:lnTo>
                  <a:lnTo>
                    <a:pt x="214" y="1408"/>
                  </a:lnTo>
                  <a:lnTo>
                    <a:pt x="204" y="1416"/>
                  </a:lnTo>
                  <a:lnTo>
                    <a:pt x="174" y="1423"/>
                  </a:lnTo>
                  <a:lnTo>
                    <a:pt x="159" y="1425"/>
                  </a:lnTo>
                  <a:lnTo>
                    <a:pt x="119" y="1419"/>
                  </a:lnTo>
                  <a:lnTo>
                    <a:pt x="119" y="1419"/>
                  </a:lnTo>
                  <a:lnTo>
                    <a:pt x="96" y="1405"/>
                  </a:lnTo>
                  <a:lnTo>
                    <a:pt x="84" y="1396"/>
                  </a:lnTo>
                  <a:lnTo>
                    <a:pt x="66" y="1357"/>
                  </a:lnTo>
                  <a:lnTo>
                    <a:pt x="30" y="1344"/>
                  </a:lnTo>
                  <a:lnTo>
                    <a:pt x="19" y="1331"/>
                  </a:lnTo>
                  <a:lnTo>
                    <a:pt x="4" y="1310"/>
                  </a:lnTo>
                  <a:lnTo>
                    <a:pt x="0" y="1293"/>
                  </a:lnTo>
                  <a:lnTo>
                    <a:pt x="32" y="1247"/>
                  </a:lnTo>
                  <a:lnTo>
                    <a:pt x="35" y="1228"/>
                  </a:lnTo>
                  <a:lnTo>
                    <a:pt x="27" y="1207"/>
                  </a:lnTo>
                  <a:lnTo>
                    <a:pt x="27" y="1207"/>
                  </a:lnTo>
                  <a:lnTo>
                    <a:pt x="46" y="1204"/>
                  </a:lnTo>
                  <a:lnTo>
                    <a:pt x="66" y="1176"/>
                  </a:lnTo>
                  <a:lnTo>
                    <a:pt x="64" y="1124"/>
                  </a:lnTo>
                  <a:lnTo>
                    <a:pt x="69" y="1107"/>
                  </a:lnTo>
                  <a:lnTo>
                    <a:pt x="79" y="1090"/>
                  </a:lnTo>
                  <a:lnTo>
                    <a:pt x="95" y="1078"/>
                  </a:lnTo>
                  <a:lnTo>
                    <a:pt x="164" y="1059"/>
                  </a:lnTo>
                  <a:lnTo>
                    <a:pt x="202" y="1036"/>
                  </a:lnTo>
                  <a:lnTo>
                    <a:pt x="214" y="1018"/>
                  </a:lnTo>
                  <a:lnTo>
                    <a:pt x="216" y="999"/>
                  </a:lnTo>
                  <a:lnTo>
                    <a:pt x="211" y="975"/>
                  </a:lnTo>
                  <a:lnTo>
                    <a:pt x="211" y="956"/>
                  </a:lnTo>
                  <a:lnTo>
                    <a:pt x="216" y="938"/>
                  </a:lnTo>
                  <a:lnTo>
                    <a:pt x="234" y="918"/>
                  </a:lnTo>
                  <a:lnTo>
                    <a:pt x="254" y="881"/>
                  </a:lnTo>
                  <a:lnTo>
                    <a:pt x="282" y="853"/>
                  </a:lnTo>
                  <a:lnTo>
                    <a:pt x="288" y="841"/>
                  </a:lnTo>
                  <a:lnTo>
                    <a:pt x="283" y="821"/>
                  </a:lnTo>
                  <a:lnTo>
                    <a:pt x="263" y="798"/>
                  </a:lnTo>
                  <a:lnTo>
                    <a:pt x="234" y="799"/>
                  </a:lnTo>
                  <a:lnTo>
                    <a:pt x="230" y="796"/>
                  </a:lnTo>
                  <a:lnTo>
                    <a:pt x="230" y="784"/>
                  </a:lnTo>
                  <a:lnTo>
                    <a:pt x="257" y="729"/>
                  </a:lnTo>
                  <a:lnTo>
                    <a:pt x="248" y="683"/>
                  </a:lnTo>
                  <a:lnTo>
                    <a:pt x="248" y="661"/>
                  </a:lnTo>
                  <a:lnTo>
                    <a:pt x="263" y="561"/>
                  </a:lnTo>
                  <a:lnTo>
                    <a:pt x="265" y="526"/>
                  </a:lnTo>
                  <a:lnTo>
                    <a:pt x="254" y="501"/>
                  </a:lnTo>
                  <a:lnTo>
                    <a:pt x="257" y="489"/>
                  </a:lnTo>
                  <a:lnTo>
                    <a:pt x="300" y="449"/>
                  </a:lnTo>
                  <a:lnTo>
                    <a:pt x="316" y="430"/>
                  </a:lnTo>
                  <a:lnTo>
                    <a:pt x="326" y="404"/>
                  </a:lnTo>
                  <a:lnTo>
                    <a:pt x="323" y="381"/>
                  </a:lnTo>
                  <a:lnTo>
                    <a:pt x="294" y="358"/>
                  </a:lnTo>
                  <a:lnTo>
                    <a:pt x="285" y="347"/>
                  </a:lnTo>
                  <a:lnTo>
                    <a:pt x="277" y="323"/>
                  </a:lnTo>
                  <a:lnTo>
                    <a:pt x="286" y="274"/>
                  </a:lnTo>
                  <a:lnTo>
                    <a:pt x="286" y="248"/>
                  </a:lnTo>
                  <a:lnTo>
                    <a:pt x="286" y="248"/>
                  </a:lnTo>
                  <a:lnTo>
                    <a:pt x="296" y="248"/>
                  </a:lnTo>
                  <a:lnTo>
                    <a:pt x="323" y="252"/>
                  </a:lnTo>
                  <a:lnTo>
                    <a:pt x="323" y="246"/>
                  </a:lnTo>
                  <a:lnTo>
                    <a:pt x="326" y="243"/>
                  </a:lnTo>
                  <a:lnTo>
                    <a:pt x="326" y="238"/>
                  </a:lnTo>
                  <a:lnTo>
                    <a:pt x="328" y="228"/>
                  </a:lnTo>
                  <a:lnTo>
                    <a:pt x="337" y="220"/>
                  </a:lnTo>
                  <a:lnTo>
                    <a:pt x="345" y="221"/>
                  </a:lnTo>
                  <a:lnTo>
                    <a:pt x="352" y="217"/>
                  </a:lnTo>
                  <a:lnTo>
                    <a:pt x="351" y="209"/>
                  </a:lnTo>
                  <a:lnTo>
                    <a:pt x="356" y="203"/>
                  </a:lnTo>
                  <a:lnTo>
                    <a:pt x="354" y="201"/>
                  </a:lnTo>
                  <a:lnTo>
                    <a:pt x="348" y="200"/>
                  </a:lnTo>
                  <a:lnTo>
                    <a:pt x="351" y="192"/>
                  </a:lnTo>
                  <a:lnTo>
                    <a:pt x="356" y="185"/>
                  </a:lnTo>
                  <a:lnTo>
                    <a:pt x="360" y="174"/>
                  </a:lnTo>
                  <a:lnTo>
                    <a:pt x="365" y="169"/>
                  </a:lnTo>
                  <a:lnTo>
                    <a:pt x="379" y="172"/>
                  </a:lnTo>
                  <a:lnTo>
                    <a:pt x="386" y="166"/>
                  </a:lnTo>
                  <a:lnTo>
                    <a:pt x="392" y="168"/>
                  </a:lnTo>
                  <a:lnTo>
                    <a:pt x="397" y="172"/>
                  </a:lnTo>
                  <a:lnTo>
                    <a:pt x="402" y="165"/>
                  </a:lnTo>
                  <a:lnTo>
                    <a:pt x="403" y="157"/>
                  </a:lnTo>
                  <a:lnTo>
                    <a:pt x="412" y="155"/>
                  </a:lnTo>
                  <a:lnTo>
                    <a:pt x="421" y="152"/>
                  </a:lnTo>
                  <a:lnTo>
                    <a:pt x="423" y="151"/>
                  </a:lnTo>
                  <a:lnTo>
                    <a:pt x="420" y="148"/>
                  </a:lnTo>
                  <a:lnTo>
                    <a:pt x="426" y="140"/>
                  </a:lnTo>
                  <a:lnTo>
                    <a:pt x="440" y="137"/>
                  </a:lnTo>
                  <a:lnTo>
                    <a:pt x="443" y="129"/>
                  </a:lnTo>
                  <a:lnTo>
                    <a:pt x="452" y="125"/>
                  </a:lnTo>
                  <a:lnTo>
                    <a:pt x="452" y="120"/>
                  </a:lnTo>
                  <a:lnTo>
                    <a:pt x="457" y="115"/>
                  </a:lnTo>
                  <a:lnTo>
                    <a:pt x="458" y="111"/>
                  </a:lnTo>
                  <a:lnTo>
                    <a:pt x="458" y="106"/>
                  </a:lnTo>
                  <a:lnTo>
                    <a:pt x="466" y="103"/>
                  </a:lnTo>
                  <a:lnTo>
                    <a:pt x="468" y="97"/>
                  </a:lnTo>
                  <a:lnTo>
                    <a:pt x="463" y="95"/>
                  </a:lnTo>
                  <a:lnTo>
                    <a:pt x="466" y="91"/>
                  </a:lnTo>
                  <a:lnTo>
                    <a:pt x="474" y="95"/>
                  </a:lnTo>
                  <a:lnTo>
                    <a:pt x="472" y="86"/>
                  </a:lnTo>
                  <a:lnTo>
                    <a:pt x="478" y="86"/>
                  </a:lnTo>
                  <a:lnTo>
                    <a:pt x="480" y="89"/>
                  </a:lnTo>
                  <a:lnTo>
                    <a:pt x="484" y="91"/>
                  </a:lnTo>
                  <a:lnTo>
                    <a:pt x="491" y="91"/>
                  </a:lnTo>
                  <a:lnTo>
                    <a:pt x="503" y="80"/>
                  </a:lnTo>
                  <a:lnTo>
                    <a:pt x="509" y="77"/>
                  </a:lnTo>
                  <a:lnTo>
                    <a:pt x="510" y="80"/>
                  </a:lnTo>
                  <a:lnTo>
                    <a:pt x="523" y="78"/>
                  </a:lnTo>
                  <a:lnTo>
                    <a:pt x="532" y="71"/>
                  </a:lnTo>
                  <a:lnTo>
                    <a:pt x="538" y="74"/>
                  </a:lnTo>
                  <a:lnTo>
                    <a:pt x="538" y="68"/>
                  </a:lnTo>
                  <a:lnTo>
                    <a:pt x="544" y="65"/>
                  </a:lnTo>
                  <a:lnTo>
                    <a:pt x="550" y="66"/>
                  </a:lnTo>
                  <a:lnTo>
                    <a:pt x="546" y="72"/>
                  </a:lnTo>
                  <a:lnTo>
                    <a:pt x="555" y="78"/>
                  </a:lnTo>
                  <a:lnTo>
                    <a:pt x="560" y="69"/>
                  </a:lnTo>
                  <a:lnTo>
                    <a:pt x="569" y="75"/>
                  </a:lnTo>
                  <a:lnTo>
                    <a:pt x="567" y="68"/>
                  </a:lnTo>
                  <a:lnTo>
                    <a:pt x="576" y="65"/>
                  </a:lnTo>
                  <a:lnTo>
                    <a:pt x="575" y="78"/>
                  </a:lnTo>
                  <a:lnTo>
                    <a:pt x="580" y="78"/>
                  </a:lnTo>
                  <a:lnTo>
                    <a:pt x="583" y="72"/>
                  </a:lnTo>
                  <a:lnTo>
                    <a:pt x="590" y="71"/>
                  </a:lnTo>
                  <a:lnTo>
                    <a:pt x="596" y="80"/>
                  </a:lnTo>
                  <a:lnTo>
                    <a:pt x="601" y="65"/>
                  </a:lnTo>
                  <a:lnTo>
                    <a:pt x="612" y="58"/>
                  </a:lnTo>
                  <a:lnTo>
                    <a:pt x="612" y="55"/>
                  </a:lnTo>
                  <a:lnTo>
                    <a:pt x="609" y="55"/>
                  </a:lnTo>
                  <a:lnTo>
                    <a:pt x="610" y="51"/>
                  </a:lnTo>
                  <a:lnTo>
                    <a:pt x="616" y="52"/>
                  </a:lnTo>
                  <a:lnTo>
                    <a:pt x="621" y="46"/>
                  </a:lnTo>
                  <a:lnTo>
                    <a:pt x="616" y="46"/>
                  </a:lnTo>
                  <a:lnTo>
                    <a:pt x="615" y="40"/>
                  </a:lnTo>
                  <a:lnTo>
                    <a:pt x="626" y="29"/>
                  </a:lnTo>
                  <a:lnTo>
                    <a:pt x="624" y="26"/>
                  </a:lnTo>
                  <a:lnTo>
                    <a:pt x="633" y="22"/>
                  </a:lnTo>
                  <a:lnTo>
                    <a:pt x="633" y="17"/>
                  </a:lnTo>
                  <a:lnTo>
                    <a:pt x="639" y="9"/>
                  </a:lnTo>
                  <a:lnTo>
                    <a:pt x="647" y="8"/>
                  </a:lnTo>
                  <a:lnTo>
                    <a:pt x="650" y="2"/>
                  </a:lnTo>
                  <a:lnTo>
                    <a:pt x="656" y="0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2"/>
            <p:cNvSpPr>
              <a:spLocks noEditPoints="1"/>
            </p:cNvSpPr>
            <p:nvPr/>
          </p:nvSpPr>
          <p:spPr bwMode="auto">
            <a:xfrm>
              <a:off x="2198667" y="5155495"/>
              <a:ext cx="717401" cy="537833"/>
            </a:xfrm>
            <a:custGeom>
              <a:avLst/>
              <a:gdLst>
                <a:gd name="T0" fmla="*/ 481 w 510"/>
                <a:gd name="T1" fmla="*/ 282 h 426"/>
                <a:gd name="T2" fmla="*/ 413 w 510"/>
                <a:gd name="T3" fmla="*/ 259 h 426"/>
                <a:gd name="T4" fmla="*/ 387 w 510"/>
                <a:gd name="T5" fmla="*/ 228 h 426"/>
                <a:gd name="T6" fmla="*/ 399 w 510"/>
                <a:gd name="T7" fmla="*/ 166 h 426"/>
                <a:gd name="T8" fmla="*/ 395 w 510"/>
                <a:gd name="T9" fmla="*/ 128 h 426"/>
                <a:gd name="T10" fmla="*/ 449 w 510"/>
                <a:gd name="T11" fmla="*/ 62 h 426"/>
                <a:gd name="T12" fmla="*/ 472 w 510"/>
                <a:gd name="T13" fmla="*/ 29 h 426"/>
                <a:gd name="T14" fmla="*/ 452 w 510"/>
                <a:gd name="T15" fmla="*/ 0 h 426"/>
                <a:gd name="T16" fmla="*/ 424 w 510"/>
                <a:gd name="T17" fmla="*/ 22 h 426"/>
                <a:gd name="T18" fmla="*/ 343 w 510"/>
                <a:gd name="T19" fmla="*/ 60 h 426"/>
                <a:gd name="T20" fmla="*/ 313 w 510"/>
                <a:gd name="T21" fmla="*/ 65 h 426"/>
                <a:gd name="T22" fmla="*/ 269 w 510"/>
                <a:gd name="T23" fmla="*/ 91 h 426"/>
                <a:gd name="T24" fmla="*/ 229 w 510"/>
                <a:gd name="T25" fmla="*/ 93 h 426"/>
                <a:gd name="T26" fmla="*/ 183 w 510"/>
                <a:gd name="T27" fmla="*/ 117 h 426"/>
                <a:gd name="T28" fmla="*/ 100 w 510"/>
                <a:gd name="T29" fmla="*/ 140 h 426"/>
                <a:gd name="T30" fmla="*/ 42 w 510"/>
                <a:gd name="T31" fmla="*/ 109 h 426"/>
                <a:gd name="T32" fmla="*/ 11 w 510"/>
                <a:gd name="T33" fmla="*/ 100 h 426"/>
                <a:gd name="T34" fmla="*/ 27 w 510"/>
                <a:gd name="T35" fmla="*/ 166 h 426"/>
                <a:gd name="T36" fmla="*/ 57 w 510"/>
                <a:gd name="T37" fmla="*/ 234 h 426"/>
                <a:gd name="T38" fmla="*/ 63 w 510"/>
                <a:gd name="T39" fmla="*/ 254 h 426"/>
                <a:gd name="T40" fmla="*/ 134 w 510"/>
                <a:gd name="T41" fmla="*/ 334 h 426"/>
                <a:gd name="T42" fmla="*/ 155 w 510"/>
                <a:gd name="T43" fmla="*/ 355 h 426"/>
                <a:gd name="T44" fmla="*/ 157 w 510"/>
                <a:gd name="T45" fmla="*/ 358 h 426"/>
                <a:gd name="T46" fmla="*/ 172 w 510"/>
                <a:gd name="T47" fmla="*/ 366 h 426"/>
                <a:gd name="T48" fmla="*/ 178 w 510"/>
                <a:gd name="T49" fmla="*/ 372 h 426"/>
                <a:gd name="T50" fmla="*/ 225 w 510"/>
                <a:gd name="T51" fmla="*/ 389 h 426"/>
                <a:gd name="T52" fmla="*/ 221 w 510"/>
                <a:gd name="T53" fmla="*/ 385 h 426"/>
                <a:gd name="T54" fmla="*/ 228 w 510"/>
                <a:gd name="T55" fmla="*/ 386 h 426"/>
                <a:gd name="T56" fmla="*/ 229 w 510"/>
                <a:gd name="T57" fmla="*/ 401 h 426"/>
                <a:gd name="T58" fmla="*/ 263 w 510"/>
                <a:gd name="T59" fmla="*/ 406 h 426"/>
                <a:gd name="T60" fmla="*/ 317 w 510"/>
                <a:gd name="T61" fmla="*/ 406 h 426"/>
                <a:gd name="T62" fmla="*/ 313 w 510"/>
                <a:gd name="T63" fmla="*/ 366 h 426"/>
                <a:gd name="T64" fmla="*/ 333 w 510"/>
                <a:gd name="T65" fmla="*/ 369 h 426"/>
                <a:gd name="T66" fmla="*/ 327 w 510"/>
                <a:gd name="T67" fmla="*/ 338 h 426"/>
                <a:gd name="T68" fmla="*/ 338 w 510"/>
                <a:gd name="T69" fmla="*/ 363 h 426"/>
                <a:gd name="T70" fmla="*/ 350 w 510"/>
                <a:gd name="T71" fmla="*/ 351 h 426"/>
                <a:gd name="T72" fmla="*/ 370 w 510"/>
                <a:gd name="T73" fmla="*/ 362 h 426"/>
                <a:gd name="T74" fmla="*/ 379 w 510"/>
                <a:gd name="T75" fmla="*/ 388 h 426"/>
                <a:gd name="T76" fmla="*/ 389 w 510"/>
                <a:gd name="T77" fmla="*/ 401 h 426"/>
                <a:gd name="T78" fmla="*/ 409 w 510"/>
                <a:gd name="T79" fmla="*/ 409 h 426"/>
                <a:gd name="T80" fmla="*/ 458 w 510"/>
                <a:gd name="T81" fmla="*/ 392 h 426"/>
                <a:gd name="T82" fmla="*/ 462 w 510"/>
                <a:gd name="T83" fmla="*/ 394 h 426"/>
                <a:gd name="T84" fmla="*/ 504 w 510"/>
                <a:gd name="T85" fmla="*/ 400 h 426"/>
                <a:gd name="T86" fmla="*/ 491 w 510"/>
                <a:gd name="T87" fmla="*/ 371 h 426"/>
                <a:gd name="T88" fmla="*/ 488 w 510"/>
                <a:gd name="T89" fmla="*/ 343 h 426"/>
                <a:gd name="T90" fmla="*/ 501 w 510"/>
                <a:gd name="T91" fmla="*/ 368 h 426"/>
                <a:gd name="T92" fmla="*/ 510 w 510"/>
                <a:gd name="T93" fmla="*/ 300 h 426"/>
                <a:gd name="T94" fmla="*/ 30 w 510"/>
                <a:gd name="T95" fmla="*/ 182 h 426"/>
                <a:gd name="T96" fmla="*/ 326 w 510"/>
                <a:gd name="T97" fmla="*/ 412 h 426"/>
                <a:gd name="T98" fmla="*/ 340 w 510"/>
                <a:gd name="T99" fmla="*/ 389 h 426"/>
                <a:gd name="T100" fmla="*/ 358 w 510"/>
                <a:gd name="T101" fmla="*/ 368 h 426"/>
                <a:gd name="T102" fmla="*/ 363 w 510"/>
                <a:gd name="T103" fmla="*/ 351 h 426"/>
                <a:gd name="T104" fmla="*/ 369 w 510"/>
                <a:gd name="T105" fmla="*/ 388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10" h="426">
                  <a:moveTo>
                    <a:pt x="510" y="300"/>
                  </a:moveTo>
                  <a:lnTo>
                    <a:pt x="510" y="297"/>
                  </a:lnTo>
                  <a:lnTo>
                    <a:pt x="505" y="297"/>
                  </a:lnTo>
                  <a:lnTo>
                    <a:pt x="481" y="282"/>
                  </a:lnTo>
                  <a:lnTo>
                    <a:pt x="473" y="254"/>
                  </a:lnTo>
                  <a:lnTo>
                    <a:pt x="465" y="243"/>
                  </a:lnTo>
                  <a:lnTo>
                    <a:pt x="453" y="243"/>
                  </a:lnTo>
                  <a:lnTo>
                    <a:pt x="413" y="259"/>
                  </a:lnTo>
                  <a:lnTo>
                    <a:pt x="406" y="257"/>
                  </a:lnTo>
                  <a:lnTo>
                    <a:pt x="404" y="245"/>
                  </a:lnTo>
                  <a:lnTo>
                    <a:pt x="407" y="235"/>
                  </a:lnTo>
                  <a:lnTo>
                    <a:pt x="387" y="228"/>
                  </a:lnTo>
                  <a:lnTo>
                    <a:pt x="384" y="222"/>
                  </a:lnTo>
                  <a:lnTo>
                    <a:pt x="384" y="196"/>
                  </a:lnTo>
                  <a:lnTo>
                    <a:pt x="395" y="179"/>
                  </a:lnTo>
                  <a:lnTo>
                    <a:pt x="399" y="166"/>
                  </a:lnTo>
                  <a:lnTo>
                    <a:pt x="401" y="159"/>
                  </a:lnTo>
                  <a:lnTo>
                    <a:pt x="392" y="160"/>
                  </a:lnTo>
                  <a:lnTo>
                    <a:pt x="387" y="154"/>
                  </a:lnTo>
                  <a:lnTo>
                    <a:pt x="395" y="128"/>
                  </a:lnTo>
                  <a:lnTo>
                    <a:pt x="422" y="79"/>
                  </a:lnTo>
                  <a:lnTo>
                    <a:pt x="439" y="80"/>
                  </a:lnTo>
                  <a:lnTo>
                    <a:pt x="444" y="77"/>
                  </a:lnTo>
                  <a:lnTo>
                    <a:pt x="449" y="62"/>
                  </a:lnTo>
                  <a:lnTo>
                    <a:pt x="458" y="57"/>
                  </a:lnTo>
                  <a:lnTo>
                    <a:pt x="456" y="46"/>
                  </a:lnTo>
                  <a:lnTo>
                    <a:pt x="465" y="39"/>
                  </a:lnTo>
                  <a:lnTo>
                    <a:pt x="472" y="29"/>
                  </a:lnTo>
                  <a:lnTo>
                    <a:pt x="472" y="19"/>
                  </a:lnTo>
                  <a:lnTo>
                    <a:pt x="467" y="8"/>
                  </a:lnTo>
                  <a:lnTo>
                    <a:pt x="462" y="5"/>
                  </a:lnTo>
                  <a:lnTo>
                    <a:pt x="452" y="0"/>
                  </a:lnTo>
                  <a:lnTo>
                    <a:pt x="433" y="3"/>
                  </a:lnTo>
                  <a:lnTo>
                    <a:pt x="427" y="2"/>
                  </a:lnTo>
                  <a:lnTo>
                    <a:pt x="432" y="17"/>
                  </a:lnTo>
                  <a:lnTo>
                    <a:pt x="424" y="22"/>
                  </a:lnTo>
                  <a:lnTo>
                    <a:pt x="393" y="36"/>
                  </a:lnTo>
                  <a:lnTo>
                    <a:pt x="372" y="33"/>
                  </a:lnTo>
                  <a:lnTo>
                    <a:pt x="355" y="36"/>
                  </a:lnTo>
                  <a:lnTo>
                    <a:pt x="343" y="60"/>
                  </a:lnTo>
                  <a:lnTo>
                    <a:pt x="329" y="63"/>
                  </a:lnTo>
                  <a:lnTo>
                    <a:pt x="324" y="60"/>
                  </a:lnTo>
                  <a:lnTo>
                    <a:pt x="315" y="60"/>
                  </a:lnTo>
                  <a:lnTo>
                    <a:pt x="313" y="65"/>
                  </a:lnTo>
                  <a:lnTo>
                    <a:pt x="315" y="80"/>
                  </a:lnTo>
                  <a:lnTo>
                    <a:pt x="297" y="89"/>
                  </a:lnTo>
                  <a:lnTo>
                    <a:pt x="287" y="93"/>
                  </a:lnTo>
                  <a:lnTo>
                    <a:pt x="269" y="91"/>
                  </a:lnTo>
                  <a:lnTo>
                    <a:pt x="261" y="103"/>
                  </a:lnTo>
                  <a:lnTo>
                    <a:pt x="248" y="108"/>
                  </a:lnTo>
                  <a:lnTo>
                    <a:pt x="235" y="103"/>
                  </a:lnTo>
                  <a:lnTo>
                    <a:pt x="229" y="93"/>
                  </a:lnTo>
                  <a:lnTo>
                    <a:pt x="217" y="85"/>
                  </a:lnTo>
                  <a:lnTo>
                    <a:pt x="212" y="88"/>
                  </a:lnTo>
                  <a:lnTo>
                    <a:pt x="203" y="108"/>
                  </a:lnTo>
                  <a:lnTo>
                    <a:pt x="183" y="117"/>
                  </a:lnTo>
                  <a:lnTo>
                    <a:pt x="166" y="114"/>
                  </a:lnTo>
                  <a:lnTo>
                    <a:pt x="120" y="140"/>
                  </a:lnTo>
                  <a:lnTo>
                    <a:pt x="116" y="137"/>
                  </a:lnTo>
                  <a:lnTo>
                    <a:pt x="100" y="140"/>
                  </a:lnTo>
                  <a:lnTo>
                    <a:pt x="94" y="134"/>
                  </a:lnTo>
                  <a:lnTo>
                    <a:pt x="79" y="123"/>
                  </a:lnTo>
                  <a:lnTo>
                    <a:pt x="59" y="119"/>
                  </a:lnTo>
                  <a:lnTo>
                    <a:pt x="42" y="109"/>
                  </a:lnTo>
                  <a:lnTo>
                    <a:pt x="28" y="96"/>
                  </a:lnTo>
                  <a:lnTo>
                    <a:pt x="25" y="100"/>
                  </a:lnTo>
                  <a:lnTo>
                    <a:pt x="20" y="97"/>
                  </a:lnTo>
                  <a:lnTo>
                    <a:pt x="11" y="100"/>
                  </a:lnTo>
                  <a:lnTo>
                    <a:pt x="10" y="97"/>
                  </a:lnTo>
                  <a:lnTo>
                    <a:pt x="0" y="102"/>
                  </a:lnTo>
                  <a:lnTo>
                    <a:pt x="14" y="131"/>
                  </a:lnTo>
                  <a:lnTo>
                    <a:pt x="27" y="166"/>
                  </a:lnTo>
                  <a:lnTo>
                    <a:pt x="24" y="171"/>
                  </a:lnTo>
                  <a:lnTo>
                    <a:pt x="30" y="180"/>
                  </a:lnTo>
                  <a:lnTo>
                    <a:pt x="31" y="192"/>
                  </a:lnTo>
                  <a:lnTo>
                    <a:pt x="57" y="234"/>
                  </a:lnTo>
                  <a:lnTo>
                    <a:pt x="57" y="243"/>
                  </a:lnTo>
                  <a:lnTo>
                    <a:pt x="63" y="246"/>
                  </a:lnTo>
                  <a:lnTo>
                    <a:pt x="63" y="246"/>
                  </a:lnTo>
                  <a:lnTo>
                    <a:pt x="63" y="254"/>
                  </a:lnTo>
                  <a:lnTo>
                    <a:pt x="109" y="317"/>
                  </a:lnTo>
                  <a:lnTo>
                    <a:pt x="117" y="322"/>
                  </a:lnTo>
                  <a:lnTo>
                    <a:pt x="117" y="326"/>
                  </a:lnTo>
                  <a:lnTo>
                    <a:pt x="134" y="334"/>
                  </a:lnTo>
                  <a:lnTo>
                    <a:pt x="132" y="337"/>
                  </a:lnTo>
                  <a:lnTo>
                    <a:pt x="139" y="342"/>
                  </a:lnTo>
                  <a:lnTo>
                    <a:pt x="140" y="345"/>
                  </a:lnTo>
                  <a:lnTo>
                    <a:pt x="155" y="355"/>
                  </a:lnTo>
                  <a:lnTo>
                    <a:pt x="157" y="352"/>
                  </a:lnTo>
                  <a:lnTo>
                    <a:pt x="159" y="355"/>
                  </a:lnTo>
                  <a:lnTo>
                    <a:pt x="157" y="357"/>
                  </a:lnTo>
                  <a:lnTo>
                    <a:pt x="157" y="358"/>
                  </a:lnTo>
                  <a:lnTo>
                    <a:pt x="174" y="372"/>
                  </a:lnTo>
                  <a:lnTo>
                    <a:pt x="177" y="371"/>
                  </a:lnTo>
                  <a:lnTo>
                    <a:pt x="175" y="366"/>
                  </a:lnTo>
                  <a:lnTo>
                    <a:pt x="172" y="366"/>
                  </a:lnTo>
                  <a:lnTo>
                    <a:pt x="183" y="363"/>
                  </a:lnTo>
                  <a:lnTo>
                    <a:pt x="178" y="368"/>
                  </a:lnTo>
                  <a:lnTo>
                    <a:pt x="180" y="371"/>
                  </a:lnTo>
                  <a:lnTo>
                    <a:pt x="178" y="372"/>
                  </a:lnTo>
                  <a:lnTo>
                    <a:pt x="178" y="377"/>
                  </a:lnTo>
                  <a:lnTo>
                    <a:pt x="192" y="386"/>
                  </a:lnTo>
                  <a:lnTo>
                    <a:pt x="225" y="401"/>
                  </a:lnTo>
                  <a:lnTo>
                    <a:pt x="225" y="389"/>
                  </a:lnTo>
                  <a:lnTo>
                    <a:pt x="220" y="386"/>
                  </a:lnTo>
                  <a:lnTo>
                    <a:pt x="217" y="378"/>
                  </a:lnTo>
                  <a:lnTo>
                    <a:pt x="218" y="378"/>
                  </a:lnTo>
                  <a:lnTo>
                    <a:pt x="221" y="385"/>
                  </a:lnTo>
                  <a:lnTo>
                    <a:pt x="226" y="386"/>
                  </a:lnTo>
                  <a:lnTo>
                    <a:pt x="225" y="381"/>
                  </a:lnTo>
                  <a:lnTo>
                    <a:pt x="228" y="381"/>
                  </a:lnTo>
                  <a:lnTo>
                    <a:pt x="228" y="386"/>
                  </a:lnTo>
                  <a:lnTo>
                    <a:pt x="231" y="386"/>
                  </a:lnTo>
                  <a:lnTo>
                    <a:pt x="232" y="392"/>
                  </a:lnTo>
                  <a:lnTo>
                    <a:pt x="228" y="398"/>
                  </a:lnTo>
                  <a:lnTo>
                    <a:pt x="229" y="401"/>
                  </a:lnTo>
                  <a:lnTo>
                    <a:pt x="228" y="409"/>
                  </a:lnTo>
                  <a:lnTo>
                    <a:pt x="231" y="411"/>
                  </a:lnTo>
                  <a:lnTo>
                    <a:pt x="261" y="420"/>
                  </a:lnTo>
                  <a:lnTo>
                    <a:pt x="263" y="406"/>
                  </a:lnTo>
                  <a:lnTo>
                    <a:pt x="267" y="401"/>
                  </a:lnTo>
                  <a:lnTo>
                    <a:pt x="269" y="426"/>
                  </a:lnTo>
                  <a:lnTo>
                    <a:pt x="321" y="421"/>
                  </a:lnTo>
                  <a:lnTo>
                    <a:pt x="317" y="406"/>
                  </a:lnTo>
                  <a:lnTo>
                    <a:pt x="323" y="388"/>
                  </a:lnTo>
                  <a:lnTo>
                    <a:pt x="327" y="381"/>
                  </a:lnTo>
                  <a:lnTo>
                    <a:pt x="326" y="372"/>
                  </a:lnTo>
                  <a:lnTo>
                    <a:pt x="313" y="366"/>
                  </a:lnTo>
                  <a:lnTo>
                    <a:pt x="317" y="365"/>
                  </a:lnTo>
                  <a:lnTo>
                    <a:pt x="324" y="368"/>
                  </a:lnTo>
                  <a:lnTo>
                    <a:pt x="330" y="377"/>
                  </a:lnTo>
                  <a:lnTo>
                    <a:pt x="333" y="369"/>
                  </a:lnTo>
                  <a:lnTo>
                    <a:pt x="330" y="365"/>
                  </a:lnTo>
                  <a:lnTo>
                    <a:pt x="330" y="352"/>
                  </a:lnTo>
                  <a:lnTo>
                    <a:pt x="326" y="343"/>
                  </a:lnTo>
                  <a:lnTo>
                    <a:pt x="327" y="338"/>
                  </a:lnTo>
                  <a:lnTo>
                    <a:pt x="329" y="345"/>
                  </a:lnTo>
                  <a:lnTo>
                    <a:pt x="332" y="349"/>
                  </a:lnTo>
                  <a:lnTo>
                    <a:pt x="333" y="351"/>
                  </a:lnTo>
                  <a:lnTo>
                    <a:pt x="338" y="363"/>
                  </a:lnTo>
                  <a:lnTo>
                    <a:pt x="337" y="383"/>
                  </a:lnTo>
                  <a:lnTo>
                    <a:pt x="353" y="368"/>
                  </a:lnTo>
                  <a:lnTo>
                    <a:pt x="350" y="363"/>
                  </a:lnTo>
                  <a:lnTo>
                    <a:pt x="350" y="351"/>
                  </a:lnTo>
                  <a:lnTo>
                    <a:pt x="363" y="348"/>
                  </a:lnTo>
                  <a:lnTo>
                    <a:pt x="366" y="343"/>
                  </a:lnTo>
                  <a:lnTo>
                    <a:pt x="369" y="354"/>
                  </a:lnTo>
                  <a:lnTo>
                    <a:pt x="370" y="362"/>
                  </a:lnTo>
                  <a:lnTo>
                    <a:pt x="367" y="368"/>
                  </a:lnTo>
                  <a:lnTo>
                    <a:pt x="370" y="375"/>
                  </a:lnTo>
                  <a:lnTo>
                    <a:pt x="372" y="386"/>
                  </a:lnTo>
                  <a:lnTo>
                    <a:pt x="379" y="388"/>
                  </a:lnTo>
                  <a:lnTo>
                    <a:pt x="386" y="397"/>
                  </a:lnTo>
                  <a:lnTo>
                    <a:pt x="389" y="397"/>
                  </a:lnTo>
                  <a:lnTo>
                    <a:pt x="387" y="398"/>
                  </a:lnTo>
                  <a:lnTo>
                    <a:pt x="389" y="401"/>
                  </a:lnTo>
                  <a:lnTo>
                    <a:pt x="402" y="398"/>
                  </a:lnTo>
                  <a:lnTo>
                    <a:pt x="404" y="400"/>
                  </a:lnTo>
                  <a:lnTo>
                    <a:pt x="399" y="405"/>
                  </a:lnTo>
                  <a:lnTo>
                    <a:pt x="409" y="409"/>
                  </a:lnTo>
                  <a:lnTo>
                    <a:pt x="461" y="403"/>
                  </a:lnTo>
                  <a:lnTo>
                    <a:pt x="461" y="400"/>
                  </a:lnTo>
                  <a:lnTo>
                    <a:pt x="459" y="397"/>
                  </a:lnTo>
                  <a:lnTo>
                    <a:pt x="458" y="392"/>
                  </a:lnTo>
                  <a:lnTo>
                    <a:pt x="458" y="391"/>
                  </a:lnTo>
                  <a:lnTo>
                    <a:pt x="462" y="386"/>
                  </a:lnTo>
                  <a:lnTo>
                    <a:pt x="465" y="381"/>
                  </a:lnTo>
                  <a:lnTo>
                    <a:pt x="462" y="394"/>
                  </a:lnTo>
                  <a:lnTo>
                    <a:pt x="464" y="397"/>
                  </a:lnTo>
                  <a:lnTo>
                    <a:pt x="476" y="408"/>
                  </a:lnTo>
                  <a:lnTo>
                    <a:pt x="482" y="401"/>
                  </a:lnTo>
                  <a:lnTo>
                    <a:pt x="504" y="400"/>
                  </a:lnTo>
                  <a:lnTo>
                    <a:pt x="501" y="385"/>
                  </a:lnTo>
                  <a:lnTo>
                    <a:pt x="501" y="381"/>
                  </a:lnTo>
                  <a:lnTo>
                    <a:pt x="498" y="375"/>
                  </a:lnTo>
                  <a:lnTo>
                    <a:pt x="491" y="371"/>
                  </a:lnTo>
                  <a:lnTo>
                    <a:pt x="490" y="365"/>
                  </a:lnTo>
                  <a:lnTo>
                    <a:pt x="490" y="363"/>
                  </a:lnTo>
                  <a:lnTo>
                    <a:pt x="491" y="357"/>
                  </a:lnTo>
                  <a:lnTo>
                    <a:pt x="488" y="343"/>
                  </a:lnTo>
                  <a:lnTo>
                    <a:pt x="485" y="338"/>
                  </a:lnTo>
                  <a:lnTo>
                    <a:pt x="488" y="337"/>
                  </a:lnTo>
                  <a:lnTo>
                    <a:pt x="493" y="343"/>
                  </a:lnTo>
                  <a:lnTo>
                    <a:pt x="501" y="368"/>
                  </a:lnTo>
                  <a:lnTo>
                    <a:pt x="502" y="365"/>
                  </a:lnTo>
                  <a:lnTo>
                    <a:pt x="499" y="332"/>
                  </a:lnTo>
                  <a:lnTo>
                    <a:pt x="508" y="312"/>
                  </a:lnTo>
                  <a:lnTo>
                    <a:pt x="510" y="300"/>
                  </a:lnTo>
                  <a:close/>
                  <a:moveTo>
                    <a:pt x="30" y="182"/>
                  </a:moveTo>
                  <a:lnTo>
                    <a:pt x="30" y="182"/>
                  </a:lnTo>
                  <a:lnTo>
                    <a:pt x="30" y="182"/>
                  </a:lnTo>
                  <a:lnTo>
                    <a:pt x="30" y="182"/>
                  </a:lnTo>
                  <a:close/>
                  <a:moveTo>
                    <a:pt x="395" y="412"/>
                  </a:moveTo>
                  <a:lnTo>
                    <a:pt x="344" y="418"/>
                  </a:lnTo>
                  <a:lnTo>
                    <a:pt x="327" y="417"/>
                  </a:lnTo>
                  <a:lnTo>
                    <a:pt x="326" y="412"/>
                  </a:lnTo>
                  <a:lnTo>
                    <a:pt x="335" y="397"/>
                  </a:lnTo>
                  <a:lnTo>
                    <a:pt x="335" y="397"/>
                  </a:lnTo>
                  <a:lnTo>
                    <a:pt x="338" y="397"/>
                  </a:lnTo>
                  <a:lnTo>
                    <a:pt x="340" y="389"/>
                  </a:lnTo>
                  <a:lnTo>
                    <a:pt x="352" y="375"/>
                  </a:lnTo>
                  <a:lnTo>
                    <a:pt x="352" y="374"/>
                  </a:lnTo>
                  <a:lnTo>
                    <a:pt x="355" y="369"/>
                  </a:lnTo>
                  <a:lnTo>
                    <a:pt x="358" y="368"/>
                  </a:lnTo>
                  <a:lnTo>
                    <a:pt x="353" y="363"/>
                  </a:lnTo>
                  <a:lnTo>
                    <a:pt x="353" y="355"/>
                  </a:lnTo>
                  <a:lnTo>
                    <a:pt x="356" y="352"/>
                  </a:lnTo>
                  <a:lnTo>
                    <a:pt x="363" y="351"/>
                  </a:lnTo>
                  <a:lnTo>
                    <a:pt x="369" y="360"/>
                  </a:lnTo>
                  <a:lnTo>
                    <a:pt x="366" y="368"/>
                  </a:lnTo>
                  <a:lnTo>
                    <a:pt x="370" y="378"/>
                  </a:lnTo>
                  <a:lnTo>
                    <a:pt x="369" y="388"/>
                  </a:lnTo>
                  <a:lnTo>
                    <a:pt x="378" y="391"/>
                  </a:lnTo>
                  <a:lnTo>
                    <a:pt x="383" y="395"/>
                  </a:lnTo>
                  <a:lnTo>
                    <a:pt x="395" y="412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3"/>
            <p:cNvSpPr>
              <a:spLocks/>
            </p:cNvSpPr>
            <p:nvPr/>
          </p:nvSpPr>
          <p:spPr bwMode="auto">
            <a:xfrm>
              <a:off x="3515275" y="4433334"/>
              <a:ext cx="836969" cy="1060516"/>
            </a:xfrm>
            <a:custGeom>
              <a:avLst/>
              <a:gdLst>
                <a:gd name="T0" fmla="*/ 194 w 609"/>
                <a:gd name="T1" fmla="*/ 70 h 840"/>
                <a:gd name="T2" fmla="*/ 227 w 609"/>
                <a:gd name="T3" fmla="*/ 60 h 840"/>
                <a:gd name="T4" fmla="*/ 290 w 609"/>
                <a:gd name="T5" fmla="*/ 43 h 840"/>
                <a:gd name="T6" fmla="*/ 306 w 609"/>
                <a:gd name="T7" fmla="*/ 5 h 840"/>
                <a:gd name="T8" fmla="*/ 368 w 609"/>
                <a:gd name="T9" fmla="*/ 11 h 840"/>
                <a:gd name="T10" fmla="*/ 420 w 609"/>
                <a:gd name="T11" fmla="*/ 85 h 840"/>
                <a:gd name="T12" fmla="*/ 512 w 609"/>
                <a:gd name="T13" fmla="*/ 79 h 840"/>
                <a:gd name="T14" fmla="*/ 575 w 609"/>
                <a:gd name="T15" fmla="*/ 120 h 840"/>
                <a:gd name="T16" fmla="*/ 609 w 609"/>
                <a:gd name="T17" fmla="*/ 170 h 840"/>
                <a:gd name="T18" fmla="*/ 560 w 609"/>
                <a:gd name="T19" fmla="*/ 219 h 840"/>
                <a:gd name="T20" fmla="*/ 549 w 609"/>
                <a:gd name="T21" fmla="*/ 242 h 840"/>
                <a:gd name="T22" fmla="*/ 501 w 609"/>
                <a:gd name="T23" fmla="*/ 285 h 840"/>
                <a:gd name="T24" fmla="*/ 483 w 609"/>
                <a:gd name="T25" fmla="*/ 312 h 840"/>
                <a:gd name="T26" fmla="*/ 399 w 609"/>
                <a:gd name="T27" fmla="*/ 380 h 840"/>
                <a:gd name="T28" fmla="*/ 369 w 609"/>
                <a:gd name="T29" fmla="*/ 408 h 840"/>
                <a:gd name="T30" fmla="*/ 374 w 609"/>
                <a:gd name="T31" fmla="*/ 429 h 840"/>
                <a:gd name="T32" fmla="*/ 365 w 609"/>
                <a:gd name="T33" fmla="*/ 451 h 840"/>
                <a:gd name="T34" fmla="*/ 394 w 609"/>
                <a:gd name="T35" fmla="*/ 492 h 840"/>
                <a:gd name="T36" fmla="*/ 377 w 609"/>
                <a:gd name="T37" fmla="*/ 543 h 840"/>
                <a:gd name="T38" fmla="*/ 360 w 609"/>
                <a:gd name="T39" fmla="*/ 611 h 840"/>
                <a:gd name="T40" fmla="*/ 334 w 609"/>
                <a:gd name="T41" fmla="*/ 681 h 840"/>
                <a:gd name="T42" fmla="*/ 317 w 609"/>
                <a:gd name="T43" fmla="*/ 714 h 840"/>
                <a:gd name="T44" fmla="*/ 310 w 609"/>
                <a:gd name="T45" fmla="*/ 729 h 840"/>
                <a:gd name="T46" fmla="*/ 299 w 609"/>
                <a:gd name="T47" fmla="*/ 741 h 840"/>
                <a:gd name="T48" fmla="*/ 280 w 609"/>
                <a:gd name="T49" fmla="*/ 764 h 840"/>
                <a:gd name="T50" fmla="*/ 290 w 609"/>
                <a:gd name="T51" fmla="*/ 787 h 840"/>
                <a:gd name="T52" fmla="*/ 264 w 609"/>
                <a:gd name="T53" fmla="*/ 791 h 840"/>
                <a:gd name="T54" fmla="*/ 250 w 609"/>
                <a:gd name="T55" fmla="*/ 807 h 840"/>
                <a:gd name="T56" fmla="*/ 256 w 609"/>
                <a:gd name="T57" fmla="*/ 807 h 840"/>
                <a:gd name="T58" fmla="*/ 253 w 609"/>
                <a:gd name="T59" fmla="*/ 821 h 840"/>
                <a:gd name="T60" fmla="*/ 244 w 609"/>
                <a:gd name="T61" fmla="*/ 834 h 840"/>
                <a:gd name="T62" fmla="*/ 224 w 609"/>
                <a:gd name="T63" fmla="*/ 835 h 840"/>
                <a:gd name="T64" fmla="*/ 225 w 609"/>
                <a:gd name="T65" fmla="*/ 814 h 840"/>
                <a:gd name="T66" fmla="*/ 201 w 609"/>
                <a:gd name="T67" fmla="*/ 821 h 840"/>
                <a:gd name="T68" fmla="*/ 204 w 609"/>
                <a:gd name="T69" fmla="*/ 809 h 840"/>
                <a:gd name="T70" fmla="*/ 185 w 609"/>
                <a:gd name="T71" fmla="*/ 803 h 840"/>
                <a:gd name="T72" fmla="*/ 168 w 609"/>
                <a:gd name="T73" fmla="*/ 809 h 840"/>
                <a:gd name="T74" fmla="*/ 102 w 609"/>
                <a:gd name="T75" fmla="*/ 749 h 840"/>
                <a:gd name="T76" fmla="*/ 75 w 609"/>
                <a:gd name="T77" fmla="*/ 649 h 840"/>
                <a:gd name="T78" fmla="*/ 13 w 609"/>
                <a:gd name="T79" fmla="*/ 623 h 840"/>
                <a:gd name="T80" fmla="*/ 0 w 609"/>
                <a:gd name="T81" fmla="*/ 598 h 840"/>
                <a:gd name="T82" fmla="*/ 12 w 609"/>
                <a:gd name="T83" fmla="*/ 583 h 840"/>
                <a:gd name="T84" fmla="*/ 32 w 609"/>
                <a:gd name="T85" fmla="*/ 565 h 840"/>
                <a:gd name="T86" fmla="*/ 9 w 609"/>
                <a:gd name="T87" fmla="*/ 514 h 840"/>
                <a:gd name="T88" fmla="*/ 4 w 609"/>
                <a:gd name="T89" fmla="*/ 459 h 840"/>
                <a:gd name="T90" fmla="*/ 21 w 609"/>
                <a:gd name="T91" fmla="*/ 425 h 840"/>
                <a:gd name="T92" fmla="*/ 30 w 609"/>
                <a:gd name="T93" fmla="*/ 392 h 840"/>
                <a:gd name="T94" fmla="*/ 35 w 609"/>
                <a:gd name="T95" fmla="*/ 352 h 840"/>
                <a:gd name="T96" fmla="*/ 67 w 609"/>
                <a:gd name="T97" fmla="*/ 339 h 840"/>
                <a:gd name="T98" fmla="*/ 104 w 609"/>
                <a:gd name="T99" fmla="*/ 349 h 840"/>
                <a:gd name="T100" fmla="*/ 132 w 609"/>
                <a:gd name="T101" fmla="*/ 329 h 840"/>
                <a:gd name="T102" fmla="*/ 155 w 609"/>
                <a:gd name="T103" fmla="*/ 317 h 840"/>
                <a:gd name="T104" fmla="*/ 202 w 609"/>
                <a:gd name="T105" fmla="*/ 240 h 840"/>
                <a:gd name="T106" fmla="*/ 190 w 609"/>
                <a:gd name="T107" fmla="*/ 206 h 840"/>
                <a:gd name="T108" fmla="*/ 219 w 609"/>
                <a:gd name="T109" fmla="*/ 183 h 840"/>
                <a:gd name="T110" fmla="*/ 207 w 609"/>
                <a:gd name="T111" fmla="*/ 162 h 840"/>
                <a:gd name="T112" fmla="*/ 196 w 609"/>
                <a:gd name="T113" fmla="*/ 140 h 840"/>
                <a:gd name="T114" fmla="*/ 164 w 609"/>
                <a:gd name="T115" fmla="*/ 102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09" h="840">
                  <a:moveTo>
                    <a:pt x="162" y="85"/>
                  </a:moveTo>
                  <a:lnTo>
                    <a:pt x="179" y="82"/>
                  </a:lnTo>
                  <a:lnTo>
                    <a:pt x="194" y="70"/>
                  </a:lnTo>
                  <a:lnTo>
                    <a:pt x="202" y="59"/>
                  </a:lnTo>
                  <a:lnTo>
                    <a:pt x="214" y="56"/>
                  </a:lnTo>
                  <a:lnTo>
                    <a:pt x="227" y="60"/>
                  </a:lnTo>
                  <a:lnTo>
                    <a:pt x="251" y="60"/>
                  </a:lnTo>
                  <a:lnTo>
                    <a:pt x="270" y="56"/>
                  </a:lnTo>
                  <a:lnTo>
                    <a:pt x="290" y="43"/>
                  </a:lnTo>
                  <a:lnTo>
                    <a:pt x="285" y="16"/>
                  </a:lnTo>
                  <a:lnTo>
                    <a:pt x="294" y="8"/>
                  </a:lnTo>
                  <a:lnTo>
                    <a:pt x="306" y="5"/>
                  </a:lnTo>
                  <a:lnTo>
                    <a:pt x="320" y="0"/>
                  </a:lnTo>
                  <a:lnTo>
                    <a:pt x="334" y="2"/>
                  </a:lnTo>
                  <a:lnTo>
                    <a:pt x="368" y="11"/>
                  </a:lnTo>
                  <a:lnTo>
                    <a:pt x="420" y="45"/>
                  </a:lnTo>
                  <a:lnTo>
                    <a:pt x="423" y="56"/>
                  </a:lnTo>
                  <a:lnTo>
                    <a:pt x="420" y="85"/>
                  </a:lnTo>
                  <a:lnTo>
                    <a:pt x="428" y="90"/>
                  </a:lnTo>
                  <a:lnTo>
                    <a:pt x="454" y="93"/>
                  </a:lnTo>
                  <a:lnTo>
                    <a:pt x="512" y="79"/>
                  </a:lnTo>
                  <a:lnTo>
                    <a:pt x="532" y="80"/>
                  </a:lnTo>
                  <a:lnTo>
                    <a:pt x="541" y="85"/>
                  </a:lnTo>
                  <a:lnTo>
                    <a:pt x="575" y="120"/>
                  </a:lnTo>
                  <a:lnTo>
                    <a:pt x="604" y="160"/>
                  </a:lnTo>
                  <a:lnTo>
                    <a:pt x="609" y="170"/>
                  </a:lnTo>
                  <a:lnTo>
                    <a:pt x="609" y="170"/>
                  </a:lnTo>
                  <a:lnTo>
                    <a:pt x="595" y="222"/>
                  </a:lnTo>
                  <a:lnTo>
                    <a:pt x="564" y="208"/>
                  </a:lnTo>
                  <a:lnTo>
                    <a:pt x="560" y="219"/>
                  </a:lnTo>
                  <a:lnTo>
                    <a:pt x="558" y="231"/>
                  </a:lnTo>
                  <a:lnTo>
                    <a:pt x="555" y="236"/>
                  </a:lnTo>
                  <a:lnTo>
                    <a:pt x="549" y="242"/>
                  </a:lnTo>
                  <a:lnTo>
                    <a:pt x="532" y="271"/>
                  </a:lnTo>
                  <a:lnTo>
                    <a:pt x="512" y="277"/>
                  </a:lnTo>
                  <a:lnTo>
                    <a:pt x="501" y="285"/>
                  </a:lnTo>
                  <a:lnTo>
                    <a:pt x="494" y="293"/>
                  </a:lnTo>
                  <a:lnTo>
                    <a:pt x="489" y="308"/>
                  </a:lnTo>
                  <a:lnTo>
                    <a:pt x="483" y="312"/>
                  </a:lnTo>
                  <a:lnTo>
                    <a:pt x="429" y="360"/>
                  </a:lnTo>
                  <a:lnTo>
                    <a:pt x="405" y="377"/>
                  </a:lnTo>
                  <a:lnTo>
                    <a:pt x="399" y="380"/>
                  </a:lnTo>
                  <a:lnTo>
                    <a:pt x="388" y="394"/>
                  </a:lnTo>
                  <a:lnTo>
                    <a:pt x="379" y="399"/>
                  </a:lnTo>
                  <a:lnTo>
                    <a:pt x="369" y="408"/>
                  </a:lnTo>
                  <a:lnTo>
                    <a:pt x="372" y="414"/>
                  </a:lnTo>
                  <a:lnTo>
                    <a:pt x="382" y="420"/>
                  </a:lnTo>
                  <a:lnTo>
                    <a:pt x="374" y="429"/>
                  </a:lnTo>
                  <a:lnTo>
                    <a:pt x="377" y="434"/>
                  </a:lnTo>
                  <a:lnTo>
                    <a:pt x="374" y="440"/>
                  </a:lnTo>
                  <a:lnTo>
                    <a:pt x="365" y="451"/>
                  </a:lnTo>
                  <a:lnTo>
                    <a:pt x="362" y="448"/>
                  </a:lnTo>
                  <a:lnTo>
                    <a:pt x="362" y="457"/>
                  </a:lnTo>
                  <a:lnTo>
                    <a:pt x="394" y="492"/>
                  </a:lnTo>
                  <a:lnTo>
                    <a:pt x="395" y="503"/>
                  </a:lnTo>
                  <a:lnTo>
                    <a:pt x="380" y="528"/>
                  </a:lnTo>
                  <a:lnTo>
                    <a:pt x="377" y="543"/>
                  </a:lnTo>
                  <a:lnTo>
                    <a:pt x="369" y="551"/>
                  </a:lnTo>
                  <a:lnTo>
                    <a:pt x="371" y="575"/>
                  </a:lnTo>
                  <a:lnTo>
                    <a:pt x="360" y="611"/>
                  </a:lnTo>
                  <a:lnTo>
                    <a:pt x="360" y="651"/>
                  </a:lnTo>
                  <a:lnTo>
                    <a:pt x="345" y="677"/>
                  </a:lnTo>
                  <a:lnTo>
                    <a:pt x="334" y="681"/>
                  </a:lnTo>
                  <a:lnTo>
                    <a:pt x="333" y="688"/>
                  </a:lnTo>
                  <a:lnTo>
                    <a:pt x="325" y="694"/>
                  </a:lnTo>
                  <a:lnTo>
                    <a:pt x="317" y="714"/>
                  </a:lnTo>
                  <a:lnTo>
                    <a:pt x="310" y="720"/>
                  </a:lnTo>
                  <a:lnTo>
                    <a:pt x="316" y="726"/>
                  </a:lnTo>
                  <a:lnTo>
                    <a:pt x="310" y="729"/>
                  </a:lnTo>
                  <a:lnTo>
                    <a:pt x="303" y="737"/>
                  </a:lnTo>
                  <a:lnTo>
                    <a:pt x="305" y="740"/>
                  </a:lnTo>
                  <a:lnTo>
                    <a:pt x="299" y="741"/>
                  </a:lnTo>
                  <a:lnTo>
                    <a:pt x="299" y="752"/>
                  </a:lnTo>
                  <a:lnTo>
                    <a:pt x="287" y="757"/>
                  </a:lnTo>
                  <a:lnTo>
                    <a:pt x="280" y="764"/>
                  </a:lnTo>
                  <a:lnTo>
                    <a:pt x="280" y="771"/>
                  </a:lnTo>
                  <a:lnTo>
                    <a:pt x="288" y="778"/>
                  </a:lnTo>
                  <a:lnTo>
                    <a:pt x="290" y="787"/>
                  </a:lnTo>
                  <a:lnTo>
                    <a:pt x="274" y="797"/>
                  </a:lnTo>
                  <a:lnTo>
                    <a:pt x="268" y="795"/>
                  </a:lnTo>
                  <a:lnTo>
                    <a:pt x="264" y="791"/>
                  </a:lnTo>
                  <a:lnTo>
                    <a:pt x="257" y="795"/>
                  </a:lnTo>
                  <a:lnTo>
                    <a:pt x="254" y="804"/>
                  </a:lnTo>
                  <a:lnTo>
                    <a:pt x="250" y="807"/>
                  </a:lnTo>
                  <a:lnTo>
                    <a:pt x="248" y="817"/>
                  </a:lnTo>
                  <a:lnTo>
                    <a:pt x="253" y="818"/>
                  </a:lnTo>
                  <a:lnTo>
                    <a:pt x="256" y="807"/>
                  </a:lnTo>
                  <a:lnTo>
                    <a:pt x="257" y="823"/>
                  </a:lnTo>
                  <a:lnTo>
                    <a:pt x="256" y="826"/>
                  </a:lnTo>
                  <a:lnTo>
                    <a:pt x="253" y="821"/>
                  </a:lnTo>
                  <a:lnTo>
                    <a:pt x="250" y="823"/>
                  </a:lnTo>
                  <a:lnTo>
                    <a:pt x="253" y="831"/>
                  </a:lnTo>
                  <a:lnTo>
                    <a:pt x="244" y="834"/>
                  </a:lnTo>
                  <a:lnTo>
                    <a:pt x="244" y="838"/>
                  </a:lnTo>
                  <a:lnTo>
                    <a:pt x="233" y="840"/>
                  </a:lnTo>
                  <a:lnTo>
                    <a:pt x="224" y="835"/>
                  </a:lnTo>
                  <a:lnTo>
                    <a:pt x="227" y="824"/>
                  </a:lnTo>
                  <a:lnTo>
                    <a:pt x="234" y="824"/>
                  </a:lnTo>
                  <a:lnTo>
                    <a:pt x="225" y="814"/>
                  </a:lnTo>
                  <a:lnTo>
                    <a:pt x="221" y="821"/>
                  </a:lnTo>
                  <a:lnTo>
                    <a:pt x="214" y="824"/>
                  </a:lnTo>
                  <a:lnTo>
                    <a:pt x="201" y="821"/>
                  </a:lnTo>
                  <a:lnTo>
                    <a:pt x="198" y="815"/>
                  </a:lnTo>
                  <a:lnTo>
                    <a:pt x="202" y="811"/>
                  </a:lnTo>
                  <a:lnTo>
                    <a:pt x="204" y="809"/>
                  </a:lnTo>
                  <a:lnTo>
                    <a:pt x="201" y="804"/>
                  </a:lnTo>
                  <a:lnTo>
                    <a:pt x="193" y="806"/>
                  </a:lnTo>
                  <a:lnTo>
                    <a:pt x="185" y="803"/>
                  </a:lnTo>
                  <a:lnTo>
                    <a:pt x="171" y="815"/>
                  </a:lnTo>
                  <a:lnTo>
                    <a:pt x="171" y="815"/>
                  </a:lnTo>
                  <a:lnTo>
                    <a:pt x="168" y="809"/>
                  </a:lnTo>
                  <a:lnTo>
                    <a:pt x="145" y="792"/>
                  </a:lnTo>
                  <a:lnTo>
                    <a:pt x="122" y="766"/>
                  </a:lnTo>
                  <a:lnTo>
                    <a:pt x="102" y="749"/>
                  </a:lnTo>
                  <a:lnTo>
                    <a:pt x="81" y="718"/>
                  </a:lnTo>
                  <a:lnTo>
                    <a:pt x="72" y="686"/>
                  </a:lnTo>
                  <a:lnTo>
                    <a:pt x="75" y="649"/>
                  </a:lnTo>
                  <a:lnTo>
                    <a:pt x="73" y="637"/>
                  </a:lnTo>
                  <a:lnTo>
                    <a:pt x="43" y="620"/>
                  </a:lnTo>
                  <a:lnTo>
                    <a:pt x="13" y="623"/>
                  </a:lnTo>
                  <a:lnTo>
                    <a:pt x="9" y="611"/>
                  </a:lnTo>
                  <a:lnTo>
                    <a:pt x="3" y="609"/>
                  </a:lnTo>
                  <a:lnTo>
                    <a:pt x="0" y="598"/>
                  </a:lnTo>
                  <a:lnTo>
                    <a:pt x="6" y="583"/>
                  </a:lnTo>
                  <a:lnTo>
                    <a:pt x="12" y="583"/>
                  </a:lnTo>
                  <a:lnTo>
                    <a:pt x="12" y="583"/>
                  </a:lnTo>
                  <a:lnTo>
                    <a:pt x="32" y="588"/>
                  </a:lnTo>
                  <a:lnTo>
                    <a:pt x="36" y="580"/>
                  </a:lnTo>
                  <a:lnTo>
                    <a:pt x="32" y="565"/>
                  </a:lnTo>
                  <a:lnTo>
                    <a:pt x="21" y="552"/>
                  </a:lnTo>
                  <a:lnTo>
                    <a:pt x="16" y="542"/>
                  </a:lnTo>
                  <a:lnTo>
                    <a:pt x="9" y="514"/>
                  </a:lnTo>
                  <a:lnTo>
                    <a:pt x="7" y="489"/>
                  </a:lnTo>
                  <a:lnTo>
                    <a:pt x="10" y="468"/>
                  </a:lnTo>
                  <a:lnTo>
                    <a:pt x="4" y="459"/>
                  </a:lnTo>
                  <a:lnTo>
                    <a:pt x="4" y="459"/>
                  </a:lnTo>
                  <a:lnTo>
                    <a:pt x="6" y="445"/>
                  </a:lnTo>
                  <a:lnTo>
                    <a:pt x="21" y="425"/>
                  </a:lnTo>
                  <a:lnTo>
                    <a:pt x="18" y="409"/>
                  </a:lnTo>
                  <a:lnTo>
                    <a:pt x="27" y="402"/>
                  </a:lnTo>
                  <a:lnTo>
                    <a:pt x="30" y="392"/>
                  </a:lnTo>
                  <a:lnTo>
                    <a:pt x="43" y="379"/>
                  </a:lnTo>
                  <a:lnTo>
                    <a:pt x="43" y="363"/>
                  </a:lnTo>
                  <a:lnTo>
                    <a:pt x="35" y="352"/>
                  </a:lnTo>
                  <a:lnTo>
                    <a:pt x="36" y="346"/>
                  </a:lnTo>
                  <a:lnTo>
                    <a:pt x="50" y="340"/>
                  </a:lnTo>
                  <a:lnTo>
                    <a:pt x="67" y="339"/>
                  </a:lnTo>
                  <a:lnTo>
                    <a:pt x="82" y="366"/>
                  </a:lnTo>
                  <a:lnTo>
                    <a:pt x="92" y="354"/>
                  </a:lnTo>
                  <a:lnTo>
                    <a:pt x="104" y="349"/>
                  </a:lnTo>
                  <a:lnTo>
                    <a:pt x="118" y="339"/>
                  </a:lnTo>
                  <a:lnTo>
                    <a:pt x="119" y="331"/>
                  </a:lnTo>
                  <a:lnTo>
                    <a:pt x="132" y="329"/>
                  </a:lnTo>
                  <a:lnTo>
                    <a:pt x="145" y="337"/>
                  </a:lnTo>
                  <a:lnTo>
                    <a:pt x="150" y="331"/>
                  </a:lnTo>
                  <a:lnTo>
                    <a:pt x="155" y="317"/>
                  </a:lnTo>
                  <a:lnTo>
                    <a:pt x="155" y="302"/>
                  </a:lnTo>
                  <a:lnTo>
                    <a:pt x="159" y="293"/>
                  </a:lnTo>
                  <a:lnTo>
                    <a:pt x="202" y="240"/>
                  </a:lnTo>
                  <a:lnTo>
                    <a:pt x="202" y="231"/>
                  </a:lnTo>
                  <a:lnTo>
                    <a:pt x="191" y="216"/>
                  </a:lnTo>
                  <a:lnTo>
                    <a:pt x="190" y="206"/>
                  </a:lnTo>
                  <a:lnTo>
                    <a:pt x="201" y="196"/>
                  </a:lnTo>
                  <a:lnTo>
                    <a:pt x="214" y="194"/>
                  </a:lnTo>
                  <a:lnTo>
                    <a:pt x="219" y="183"/>
                  </a:lnTo>
                  <a:lnTo>
                    <a:pt x="217" y="177"/>
                  </a:lnTo>
                  <a:lnTo>
                    <a:pt x="210" y="171"/>
                  </a:lnTo>
                  <a:lnTo>
                    <a:pt x="207" y="162"/>
                  </a:lnTo>
                  <a:lnTo>
                    <a:pt x="204" y="159"/>
                  </a:lnTo>
                  <a:lnTo>
                    <a:pt x="204" y="146"/>
                  </a:lnTo>
                  <a:lnTo>
                    <a:pt x="196" y="140"/>
                  </a:lnTo>
                  <a:lnTo>
                    <a:pt x="193" y="130"/>
                  </a:lnTo>
                  <a:lnTo>
                    <a:pt x="176" y="119"/>
                  </a:lnTo>
                  <a:lnTo>
                    <a:pt x="164" y="102"/>
                  </a:lnTo>
                  <a:lnTo>
                    <a:pt x="162" y="85"/>
                  </a:lnTo>
                  <a:close/>
                </a:path>
              </a:pathLst>
            </a:custGeom>
            <a:solidFill>
              <a:srgbClr val="92D050"/>
            </a:solidFill>
            <a:ln w="4763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dirty="0" smtClean="0"/>
                <a:t>3</a:t>
              </a:r>
            </a:p>
            <a:p>
              <a:r>
                <a:rPr lang="en-US" sz="1600" dirty="0" smtClean="0">
                  <a:latin typeface="Raleway" panose="020B0503030101060003"/>
                </a:rPr>
                <a:t>3.4%</a:t>
              </a:r>
              <a:endParaRPr lang="en-US" sz="1600" dirty="0">
                <a:latin typeface="Raleway" panose="020B0503030101060003"/>
              </a:endParaRPr>
            </a:p>
          </p:txBody>
        </p:sp>
        <p:sp>
          <p:nvSpPr>
            <p:cNvPr id="51" name="Freeform 14"/>
            <p:cNvSpPr>
              <a:spLocks/>
            </p:cNvSpPr>
            <p:nvPr/>
          </p:nvSpPr>
          <p:spPr bwMode="auto">
            <a:xfrm>
              <a:off x="2020004" y="4612612"/>
              <a:ext cx="916679" cy="719636"/>
            </a:xfrm>
            <a:custGeom>
              <a:avLst/>
              <a:gdLst>
                <a:gd name="T0" fmla="*/ 632 w 667"/>
                <a:gd name="T1" fmla="*/ 0 h 570"/>
                <a:gd name="T2" fmla="*/ 477 w 667"/>
                <a:gd name="T3" fmla="*/ 66 h 570"/>
                <a:gd name="T4" fmla="*/ 416 w 667"/>
                <a:gd name="T5" fmla="*/ 66 h 570"/>
                <a:gd name="T6" fmla="*/ 409 w 667"/>
                <a:gd name="T7" fmla="*/ 112 h 570"/>
                <a:gd name="T8" fmla="*/ 463 w 667"/>
                <a:gd name="T9" fmla="*/ 192 h 570"/>
                <a:gd name="T10" fmla="*/ 422 w 667"/>
                <a:gd name="T11" fmla="*/ 258 h 570"/>
                <a:gd name="T12" fmla="*/ 334 w 667"/>
                <a:gd name="T13" fmla="*/ 295 h 570"/>
                <a:gd name="T14" fmla="*/ 314 w 667"/>
                <a:gd name="T15" fmla="*/ 230 h 570"/>
                <a:gd name="T16" fmla="*/ 213 w 667"/>
                <a:gd name="T17" fmla="*/ 192 h 570"/>
                <a:gd name="T18" fmla="*/ 149 w 667"/>
                <a:gd name="T19" fmla="*/ 195 h 570"/>
                <a:gd name="T20" fmla="*/ 126 w 667"/>
                <a:gd name="T21" fmla="*/ 210 h 570"/>
                <a:gd name="T22" fmla="*/ 83 w 667"/>
                <a:gd name="T23" fmla="*/ 206 h 570"/>
                <a:gd name="T24" fmla="*/ 0 w 667"/>
                <a:gd name="T25" fmla="*/ 255 h 570"/>
                <a:gd name="T26" fmla="*/ 83 w 667"/>
                <a:gd name="T27" fmla="*/ 244 h 570"/>
                <a:gd name="T28" fmla="*/ 112 w 667"/>
                <a:gd name="T29" fmla="*/ 235 h 570"/>
                <a:gd name="T30" fmla="*/ 73 w 667"/>
                <a:gd name="T31" fmla="*/ 255 h 570"/>
                <a:gd name="T32" fmla="*/ 29 w 667"/>
                <a:gd name="T33" fmla="*/ 297 h 570"/>
                <a:gd name="T34" fmla="*/ 90 w 667"/>
                <a:gd name="T35" fmla="*/ 343 h 570"/>
                <a:gd name="T36" fmla="*/ 123 w 667"/>
                <a:gd name="T37" fmla="*/ 307 h 570"/>
                <a:gd name="T38" fmla="*/ 116 w 667"/>
                <a:gd name="T39" fmla="*/ 335 h 570"/>
                <a:gd name="T40" fmla="*/ 162 w 667"/>
                <a:gd name="T41" fmla="*/ 332 h 570"/>
                <a:gd name="T42" fmla="*/ 190 w 667"/>
                <a:gd name="T43" fmla="*/ 347 h 570"/>
                <a:gd name="T44" fmla="*/ 184 w 667"/>
                <a:gd name="T45" fmla="*/ 350 h 570"/>
                <a:gd name="T46" fmla="*/ 152 w 667"/>
                <a:gd name="T47" fmla="*/ 347 h 570"/>
                <a:gd name="T48" fmla="*/ 116 w 667"/>
                <a:gd name="T49" fmla="*/ 355 h 570"/>
                <a:gd name="T50" fmla="*/ 60 w 667"/>
                <a:gd name="T51" fmla="*/ 373 h 570"/>
                <a:gd name="T52" fmla="*/ 162 w 667"/>
                <a:gd name="T53" fmla="*/ 427 h 570"/>
                <a:gd name="T54" fmla="*/ 152 w 667"/>
                <a:gd name="T55" fmla="*/ 393 h 570"/>
                <a:gd name="T56" fmla="*/ 164 w 667"/>
                <a:gd name="T57" fmla="*/ 410 h 570"/>
                <a:gd name="T58" fmla="*/ 189 w 667"/>
                <a:gd name="T59" fmla="*/ 395 h 570"/>
                <a:gd name="T60" fmla="*/ 219 w 667"/>
                <a:gd name="T61" fmla="*/ 383 h 570"/>
                <a:gd name="T62" fmla="*/ 245 w 667"/>
                <a:gd name="T63" fmla="*/ 376 h 570"/>
                <a:gd name="T64" fmla="*/ 235 w 667"/>
                <a:gd name="T65" fmla="*/ 373 h 570"/>
                <a:gd name="T66" fmla="*/ 204 w 667"/>
                <a:gd name="T67" fmla="*/ 387 h 570"/>
                <a:gd name="T68" fmla="*/ 199 w 667"/>
                <a:gd name="T69" fmla="*/ 427 h 570"/>
                <a:gd name="T70" fmla="*/ 205 w 667"/>
                <a:gd name="T71" fmla="*/ 438 h 570"/>
                <a:gd name="T72" fmla="*/ 199 w 667"/>
                <a:gd name="T73" fmla="*/ 429 h 570"/>
                <a:gd name="T74" fmla="*/ 182 w 667"/>
                <a:gd name="T75" fmla="*/ 435 h 570"/>
                <a:gd name="T76" fmla="*/ 173 w 667"/>
                <a:gd name="T77" fmla="*/ 452 h 570"/>
                <a:gd name="T78" fmla="*/ 138 w 667"/>
                <a:gd name="T79" fmla="*/ 446 h 570"/>
                <a:gd name="T80" fmla="*/ 123 w 667"/>
                <a:gd name="T81" fmla="*/ 440 h 570"/>
                <a:gd name="T82" fmla="*/ 158 w 667"/>
                <a:gd name="T83" fmla="*/ 521 h 570"/>
                <a:gd name="T84" fmla="*/ 172 w 667"/>
                <a:gd name="T85" fmla="*/ 489 h 570"/>
                <a:gd name="T86" fmla="*/ 176 w 667"/>
                <a:gd name="T87" fmla="*/ 515 h 570"/>
                <a:gd name="T88" fmla="*/ 219 w 667"/>
                <a:gd name="T89" fmla="*/ 553 h 570"/>
                <a:gd name="T90" fmla="*/ 308 w 667"/>
                <a:gd name="T91" fmla="*/ 544 h 570"/>
                <a:gd name="T92" fmla="*/ 371 w 667"/>
                <a:gd name="T93" fmla="*/ 523 h 570"/>
                <a:gd name="T94" fmla="*/ 429 w 667"/>
                <a:gd name="T95" fmla="*/ 523 h 570"/>
                <a:gd name="T96" fmla="*/ 466 w 667"/>
                <a:gd name="T97" fmla="*/ 490 h 570"/>
                <a:gd name="T98" fmla="*/ 535 w 667"/>
                <a:gd name="T99" fmla="*/ 466 h 570"/>
                <a:gd name="T100" fmla="*/ 566 w 667"/>
                <a:gd name="T101" fmla="*/ 423 h 570"/>
                <a:gd name="T102" fmla="*/ 612 w 667"/>
                <a:gd name="T103" fmla="*/ 350 h 570"/>
                <a:gd name="T104" fmla="*/ 629 w 667"/>
                <a:gd name="T105" fmla="*/ 275 h 570"/>
                <a:gd name="T106" fmla="*/ 667 w 667"/>
                <a:gd name="T107" fmla="*/ 143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67" h="570">
                  <a:moveTo>
                    <a:pt x="660" y="120"/>
                  </a:moveTo>
                  <a:lnTo>
                    <a:pt x="650" y="75"/>
                  </a:lnTo>
                  <a:lnTo>
                    <a:pt x="652" y="66"/>
                  </a:lnTo>
                  <a:lnTo>
                    <a:pt x="644" y="60"/>
                  </a:lnTo>
                  <a:lnTo>
                    <a:pt x="632" y="0"/>
                  </a:lnTo>
                  <a:lnTo>
                    <a:pt x="620" y="14"/>
                  </a:lnTo>
                  <a:lnTo>
                    <a:pt x="595" y="11"/>
                  </a:lnTo>
                  <a:lnTo>
                    <a:pt x="572" y="15"/>
                  </a:lnTo>
                  <a:lnTo>
                    <a:pt x="521" y="48"/>
                  </a:lnTo>
                  <a:lnTo>
                    <a:pt x="477" y="66"/>
                  </a:lnTo>
                  <a:lnTo>
                    <a:pt x="452" y="94"/>
                  </a:lnTo>
                  <a:lnTo>
                    <a:pt x="448" y="95"/>
                  </a:lnTo>
                  <a:lnTo>
                    <a:pt x="432" y="71"/>
                  </a:lnTo>
                  <a:lnTo>
                    <a:pt x="426" y="68"/>
                  </a:lnTo>
                  <a:lnTo>
                    <a:pt x="416" y="66"/>
                  </a:lnTo>
                  <a:lnTo>
                    <a:pt x="405" y="75"/>
                  </a:lnTo>
                  <a:lnTo>
                    <a:pt x="399" y="87"/>
                  </a:lnTo>
                  <a:lnTo>
                    <a:pt x="399" y="103"/>
                  </a:lnTo>
                  <a:lnTo>
                    <a:pt x="400" y="107"/>
                  </a:lnTo>
                  <a:lnTo>
                    <a:pt x="409" y="112"/>
                  </a:lnTo>
                  <a:lnTo>
                    <a:pt x="413" y="141"/>
                  </a:lnTo>
                  <a:lnTo>
                    <a:pt x="425" y="164"/>
                  </a:lnTo>
                  <a:lnTo>
                    <a:pt x="437" y="178"/>
                  </a:lnTo>
                  <a:lnTo>
                    <a:pt x="449" y="187"/>
                  </a:lnTo>
                  <a:lnTo>
                    <a:pt x="463" y="192"/>
                  </a:lnTo>
                  <a:lnTo>
                    <a:pt x="465" y="203"/>
                  </a:lnTo>
                  <a:lnTo>
                    <a:pt x="460" y="223"/>
                  </a:lnTo>
                  <a:lnTo>
                    <a:pt x="451" y="235"/>
                  </a:lnTo>
                  <a:lnTo>
                    <a:pt x="440" y="246"/>
                  </a:lnTo>
                  <a:lnTo>
                    <a:pt x="422" y="258"/>
                  </a:lnTo>
                  <a:lnTo>
                    <a:pt x="408" y="277"/>
                  </a:lnTo>
                  <a:lnTo>
                    <a:pt x="391" y="289"/>
                  </a:lnTo>
                  <a:lnTo>
                    <a:pt x="380" y="292"/>
                  </a:lnTo>
                  <a:lnTo>
                    <a:pt x="348" y="300"/>
                  </a:lnTo>
                  <a:lnTo>
                    <a:pt x="334" y="295"/>
                  </a:lnTo>
                  <a:lnTo>
                    <a:pt x="339" y="284"/>
                  </a:lnTo>
                  <a:lnTo>
                    <a:pt x="330" y="275"/>
                  </a:lnTo>
                  <a:lnTo>
                    <a:pt x="342" y="250"/>
                  </a:lnTo>
                  <a:lnTo>
                    <a:pt x="339" y="244"/>
                  </a:lnTo>
                  <a:lnTo>
                    <a:pt x="314" y="230"/>
                  </a:lnTo>
                  <a:lnTo>
                    <a:pt x="302" y="214"/>
                  </a:lnTo>
                  <a:lnTo>
                    <a:pt x="273" y="197"/>
                  </a:lnTo>
                  <a:lnTo>
                    <a:pt x="254" y="189"/>
                  </a:lnTo>
                  <a:lnTo>
                    <a:pt x="244" y="181"/>
                  </a:lnTo>
                  <a:lnTo>
                    <a:pt x="213" y="192"/>
                  </a:lnTo>
                  <a:lnTo>
                    <a:pt x="201" y="207"/>
                  </a:lnTo>
                  <a:lnTo>
                    <a:pt x="190" y="204"/>
                  </a:lnTo>
                  <a:lnTo>
                    <a:pt x="176" y="192"/>
                  </a:lnTo>
                  <a:lnTo>
                    <a:pt x="169" y="190"/>
                  </a:lnTo>
                  <a:lnTo>
                    <a:pt x="149" y="195"/>
                  </a:lnTo>
                  <a:lnTo>
                    <a:pt x="130" y="190"/>
                  </a:lnTo>
                  <a:lnTo>
                    <a:pt x="124" y="192"/>
                  </a:lnTo>
                  <a:lnTo>
                    <a:pt x="121" y="194"/>
                  </a:lnTo>
                  <a:lnTo>
                    <a:pt x="119" y="200"/>
                  </a:lnTo>
                  <a:lnTo>
                    <a:pt x="126" y="210"/>
                  </a:lnTo>
                  <a:lnTo>
                    <a:pt x="123" y="217"/>
                  </a:lnTo>
                  <a:lnTo>
                    <a:pt x="96" y="237"/>
                  </a:lnTo>
                  <a:lnTo>
                    <a:pt x="87" y="237"/>
                  </a:lnTo>
                  <a:lnTo>
                    <a:pt x="87" y="221"/>
                  </a:lnTo>
                  <a:lnTo>
                    <a:pt x="83" y="206"/>
                  </a:lnTo>
                  <a:lnTo>
                    <a:pt x="87" y="187"/>
                  </a:lnTo>
                  <a:lnTo>
                    <a:pt x="86" y="178"/>
                  </a:lnTo>
                  <a:lnTo>
                    <a:pt x="77" y="169"/>
                  </a:lnTo>
                  <a:lnTo>
                    <a:pt x="43" y="152"/>
                  </a:lnTo>
                  <a:lnTo>
                    <a:pt x="0" y="255"/>
                  </a:lnTo>
                  <a:lnTo>
                    <a:pt x="15" y="281"/>
                  </a:lnTo>
                  <a:lnTo>
                    <a:pt x="24" y="287"/>
                  </a:lnTo>
                  <a:lnTo>
                    <a:pt x="27" y="278"/>
                  </a:lnTo>
                  <a:lnTo>
                    <a:pt x="35" y="270"/>
                  </a:lnTo>
                  <a:lnTo>
                    <a:pt x="83" y="244"/>
                  </a:lnTo>
                  <a:lnTo>
                    <a:pt x="90" y="243"/>
                  </a:lnTo>
                  <a:lnTo>
                    <a:pt x="103" y="235"/>
                  </a:lnTo>
                  <a:lnTo>
                    <a:pt x="109" y="232"/>
                  </a:lnTo>
                  <a:lnTo>
                    <a:pt x="112" y="235"/>
                  </a:lnTo>
                  <a:lnTo>
                    <a:pt x="112" y="235"/>
                  </a:lnTo>
                  <a:lnTo>
                    <a:pt x="100" y="241"/>
                  </a:lnTo>
                  <a:lnTo>
                    <a:pt x="93" y="250"/>
                  </a:lnTo>
                  <a:lnTo>
                    <a:pt x="92" y="254"/>
                  </a:lnTo>
                  <a:lnTo>
                    <a:pt x="87" y="249"/>
                  </a:lnTo>
                  <a:lnTo>
                    <a:pt x="73" y="255"/>
                  </a:lnTo>
                  <a:lnTo>
                    <a:pt x="54" y="270"/>
                  </a:lnTo>
                  <a:lnTo>
                    <a:pt x="52" y="275"/>
                  </a:lnTo>
                  <a:lnTo>
                    <a:pt x="40" y="273"/>
                  </a:lnTo>
                  <a:lnTo>
                    <a:pt x="34" y="278"/>
                  </a:lnTo>
                  <a:lnTo>
                    <a:pt x="29" y="297"/>
                  </a:lnTo>
                  <a:lnTo>
                    <a:pt x="30" y="307"/>
                  </a:lnTo>
                  <a:lnTo>
                    <a:pt x="46" y="335"/>
                  </a:lnTo>
                  <a:lnTo>
                    <a:pt x="66" y="353"/>
                  </a:lnTo>
                  <a:lnTo>
                    <a:pt x="72" y="350"/>
                  </a:lnTo>
                  <a:lnTo>
                    <a:pt x="90" y="343"/>
                  </a:lnTo>
                  <a:lnTo>
                    <a:pt x="109" y="344"/>
                  </a:lnTo>
                  <a:lnTo>
                    <a:pt x="113" y="326"/>
                  </a:lnTo>
                  <a:lnTo>
                    <a:pt x="121" y="312"/>
                  </a:lnTo>
                  <a:lnTo>
                    <a:pt x="121" y="310"/>
                  </a:lnTo>
                  <a:lnTo>
                    <a:pt x="123" y="307"/>
                  </a:lnTo>
                  <a:lnTo>
                    <a:pt x="123" y="307"/>
                  </a:lnTo>
                  <a:lnTo>
                    <a:pt x="126" y="309"/>
                  </a:lnTo>
                  <a:lnTo>
                    <a:pt x="124" y="309"/>
                  </a:lnTo>
                  <a:lnTo>
                    <a:pt x="123" y="321"/>
                  </a:lnTo>
                  <a:lnTo>
                    <a:pt x="116" y="335"/>
                  </a:lnTo>
                  <a:lnTo>
                    <a:pt x="123" y="349"/>
                  </a:lnTo>
                  <a:lnTo>
                    <a:pt x="133" y="352"/>
                  </a:lnTo>
                  <a:lnTo>
                    <a:pt x="144" y="350"/>
                  </a:lnTo>
                  <a:lnTo>
                    <a:pt x="153" y="330"/>
                  </a:lnTo>
                  <a:lnTo>
                    <a:pt x="162" y="332"/>
                  </a:lnTo>
                  <a:lnTo>
                    <a:pt x="164" y="330"/>
                  </a:lnTo>
                  <a:lnTo>
                    <a:pt x="164" y="330"/>
                  </a:lnTo>
                  <a:lnTo>
                    <a:pt x="182" y="340"/>
                  </a:lnTo>
                  <a:lnTo>
                    <a:pt x="190" y="344"/>
                  </a:lnTo>
                  <a:lnTo>
                    <a:pt x="190" y="347"/>
                  </a:lnTo>
                  <a:lnTo>
                    <a:pt x="184" y="344"/>
                  </a:lnTo>
                  <a:lnTo>
                    <a:pt x="185" y="349"/>
                  </a:lnTo>
                  <a:lnTo>
                    <a:pt x="185" y="358"/>
                  </a:lnTo>
                  <a:lnTo>
                    <a:pt x="178" y="355"/>
                  </a:lnTo>
                  <a:lnTo>
                    <a:pt x="184" y="350"/>
                  </a:lnTo>
                  <a:lnTo>
                    <a:pt x="181" y="343"/>
                  </a:lnTo>
                  <a:lnTo>
                    <a:pt x="175" y="338"/>
                  </a:lnTo>
                  <a:lnTo>
                    <a:pt x="155" y="337"/>
                  </a:lnTo>
                  <a:lnTo>
                    <a:pt x="152" y="338"/>
                  </a:lnTo>
                  <a:lnTo>
                    <a:pt x="152" y="347"/>
                  </a:lnTo>
                  <a:lnTo>
                    <a:pt x="149" y="355"/>
                  </a:lnTo>
                  <a:lnTo>
                    <a:pt x="135" y="367"/>
                  </a:lnTo>
                  <a:lnTo>
                    <a:pt x="141" y="356"/>
                  </a:lnTo>
                  <a:lnTo>
                    <a:pt x="130" y="358"/>
                  </a:lnTo>
                  <a:lnTo>
                    <a:pt x="116" y="355"/>
                  </a:lnTo>
                  <a:lnTo>
                    <a:pt x="89" y="350"/>
                  </a:lnTo>
                  <a:lnTo>
                    <a:pt x="78" y="352"/>
                  </a:lnTo>
                  <a:lnTo>
                    <a:pt x="77" y="356"/>
                  </a:lnTo>
                  <a:lnTo>
                    <a:pt x="67" y="363"/>
                  </a:lnTo>
                  <a:lnTo>
                    <a:pt x="60" y="373"/>
                  </a:lnTo>
                  <a:lnTo>
                    <a:pt x="77" y="398"/>
                  </a:lnTo>
                  <a:lnTo>
                    <a:pt x="95" y="413"/>
                  </a:lnTo>
                  <a:lnTo>
                    <a:pt x="132" y="430"/>
                  </a:lnTo>
                  <a:lnTo>
                    <a:pt x="162" y="432"/>
                  </a:lnTo>
                  <a:lnTo>
                    <a:pt x="162" y="427"/>
                  </a:lnTo>
                  <a:lnTo>
                    <a:pt x="156" y="420"/>
                  </a:lnTo>
                  <a:lnTo>
                    <a:pt x="150" y="401"/>
                  </a:lnTo>
                  <a:lnTo>
                    <a:pt x="149" y="398"/>
                  </a:lnTo>
                  <a:lnTo>
                    <a:pt x="149" y="393"/>
                  </a:lnTo>
                  <a:lnTo>
                    <a:pt x="152" y="393"/>
                  </a:lnTo>
                  <a:lnTo>
                    <a:pt x="150" y="398"/>
                  </a:lnTo>
                  <a:lnTo>
                    <a:pt x="156" y="412"/>
                  </a:lnTo>
                  <a:lnTo>
                    <a:pt x="162" y="409"/>
                  </a:lnTo>
                  <a:lnTo>
                    <a:pt x="164" y="409"/>
                  </a:lnTo>
                  <a:lnTo>
                    <a:pt x="164" y="410"/>
                  </a:lnTo>
                  <a:lnTo>
                    <a:pt x="158" y="416"/>
                  </a:lnTo>
                  <a:lnTo>
                    <a:pt x="159" y="420"/>
                  </a:lnTo>
                  <a:lnTo>
                    <a:pt x="176" y="426"/>
                  </a:lnTo>
                  <a:lnTo>
                    <a:pt x="179" y="426"/>
                  </a:lnTo>
                  <a:lnTo>
                    <a:pt x="189" y="395"/>
                  </a:lnTo>
                  <a:lnTo>
                    <a:pt x="195" y="386"/>
                  </a:lnTo>
                  <a:lnTo>
                    <a:pt x="201" y="383"/>
                  </a:lnTo>
                  <a:lnTo>
                    <a:pt x="196" y="381"/>
                  </a:lnTo>
                  <a:lnTo>
                    <a:pt x="216" y="381"/>
                  </a:lnTo>
                  <a:lnTo>
                    <a:pt x="219" y="383"/>
                  </a:lnTo>
                  <a:lnTo>
                    <a:pt x="225" y="380"/>
                  </a:lnTo>
                  <a:lnTo>
                    <a:pt x="228" y="372"/>
                  </a:lnTo>
                  <a:lnTo>
                    <a:pt x="233" y="370"/>
                  </a:lnTo>
                  <a:lnTo>
                    <a:pt x="239" y="372"/>
                  </a:lnTo>
                  <a:lnTo>
                    <a:pt x="245" y="376"/>
                  </a:lnTo>
                  <a:lnTo>
                    <a:pt x="248" y="373"/>
                  </a:lnTo>
                  <a:lnTo>
                    <a:pt x="250" y="373"/>
                  </a:lnTo>
                  <a:lnTo>
                    <a:pt x="248" y="378"/>
                  </a:lnTo>
                  <a:lnTo>
                    <a:pt x="244" y="380"/>
                  </a:lnTo>
                  <a:lnTo>
                    <a:pt x="235" y="373"/>
                  </a:lnTo>
                  <a:lnTo>
                    <a:pt x="228" y="384"/>
                  </a:lnTo>
                  <a:lnTo>
                    <a:pt x="219" y="389"/>
                  </a:lnTo>
                  <a:lnTo>
                    <a:pt x="208" y="387"/>
                  </a:lnTo>
                  <a:lnTo>
                    <a:pt x="210" y="393"/>
                  </a:lnTo>
                  <a:lnTo>
                    <a:pt x="204" y="387"/>
                  </a:lnTo>
                  <a:lnTo>
                    <a:pt x="195" y="389"/>
                  </a:lnTo>
                  <a:lnTo>
                    <a:pt x="192" y="407"/>
                  </a:lnTo>
                  <a:lnTo>
                    <a:pt x="193" y="416"/>
                  </a:lnTo>
                  <a:lnTo>
                    <a:pt x="198" y="423"/>
                  </a:lnTo>
                  <a:lnTo>
                    <a:pt x="199" y="427"/>
                  </a:lnTo>
                  <a:lnTo>
                    <a:pt x="221" y="433"/>
                  </a:lnTo>
                  <a:lnTo>
                    <a:pt x="219" y="438"/>
                  </a:lnTo>
                  <a:lnTo>
                    <a:pt x="208" y="432"/>
                  </a:lnTo>
                  <a:lnTo>
                    <a:pt x="205" y="433"/>
                  </a:lnTo>
                  <a:lnTo>
                    <a:pt x="205" y="438"/>
                  </a:lnTo>
                  <a:lnTo>
                    <a:pt x="204" y="440"/>
                  </a:lnTo>
                  <a:lnTo>
                    <a:pt x="202" y="441"/>
                  </a:lnTo>
                  <a:lnTo>
                    <a:pt x="204" y="432"/>
                  </a:lnTo>
                  <a:lnTo>
                    <a:pt x="202" y="430"/>
                  </a:lnTo>
                  <a:lnTo>
                    <a:pt x="199" y="429"/>
                  </a:lnTo>
                  <a:lnTo>
                    <a:pt x="196" y="426"/>
                  </a:lnTo>
                  <a:lnTo>
                    <a:pt x="193" y="429"/>
                  </a:lnTo>
                  <a:lnTo>
                    <a:pt x="189" y="432"/>
                  </a:lnTo>
                  <a:lnTo>
                    <a:pt x="187" y="435"/>
                  </a:lnTo>
                  <a:lnTo>
                    <a:pt x="182" y="435"/>
                  </a:lnTo>
                  <a:lnTo>
                    <a:pt x="175" y="440"/>
                  </a:lnTo>
                  <a:lnTo>
                    <a:pt x="181" y="443"/>
                  </a:lnTo>
                  <a:lnTo>
                    <a:pt x="193" y="441"/>
                  </a:lnTo>
                  <a:lnTo>
                    <a:pt x="175" y="447"/>
                  </a:lnTo>
                  <a:lnTo>
                    <a:pt x="173" y="452"/>
                  </a:lnTo>
                  <a:lnTo>
                    <a:pt x="167" y="441"/>
                  </a:lnTo>
                  <a:lnTo>
                    <a:pt x="162" y="441"/>
                  </a:lnTo>
                  <a:lnTo>
                    <a:pt x="161" y="441"/>
                  </a:lnTo>
                  <a:lnTo>
                    <a:pt x="146" y="443"/>
                  </a:lnTo>
                  <a:lnTo>
                    <a:pt x="138" y="446"/>
                  </a:lnTo>
                  <a:lnTo>
                    <a:pt x="138" y="444"/>
                  </a:lnTo>
                  <a:lnTo>
                    <a:pt x="133" y="444"/>
                  </a:lnTo>
                  <a:lnTo>
                    <a:pt x="132" y="441"/>
                  </a:lnTo>
                  <a:lnTo>
                    <a:pt x="127" y="443"/>
                  </a:lnTo>
                  <a:lnTo>
                    <a:pt x="123" y="440"/>
                  </a:lnTo>
                  <a:lnTo>
                    <a:pt x="123" y="455"/>
                  </a:lnTo>
                  <a:lnTo>
                    <a:pt x="133" y="503"/>
                  </a:lnTo>
                  <a:lnTo>
                    <a:pt x="132" y="512"/>
                  </a:lnTo>
                  <a:lnTo>
                    <a:pt x="146" y="526"/>
                  </a:lnTo>
                  <a:lnTo>
                    <a:pt x="158" y="521"/>
                  </a:lnTo>
                  <a:lnTo>
                    <a:pt x="175" y="519"/>
                  </a:lnTo>
                  <a:lnTo>
                    <a:pt x="169" y="512"/>
                  </a:lnTo>
                  <a:lnTo>
                    <a:pt x="169" y="504"/>
                  </a:lnTo>
                  <a:lnTo>
                    <a:pt x="169" y="503"/>
                  </a:lnTo>
                  <a:lnTo>
                    <a:pt x="172" y="489"/>
                  </a:lnTo>
                  <a:lnTo>
                    <a:pt x="173" y="489"/>
                  </a:lnTo>
                  <a:lnTo>
                    <a:pt x="173" y="492"/>
                  </a:lnTo>
                  <a:lnTo>
                    <a:pt x="173" y="495"/>
                  </a:lnTo>
                  <a:lnTo>
                    <a:pt x="170" y="512"/>
                  </a:lnTo>
                  <a:lnTo>
                    <a:pt x="176" y="515"/>
                  </a:lnTo>
                  <a:lnTo>
                    <a:pt x="175" y="524"/>
                  </a:lnTo>
                  <a:lnTo>
                    <a:pt x="170" y="526"/>
                  </a:lnTo>
                  <a:lnTo>
                    <a:pt x="184" y="538"/>
                  </a:lnTo>
                  <a:lnTo>
                    <a:pt x="201" y="549"/>
                  </a:lnTo>
                  <a:lnTo>
                    <a:pt x="219" y="553"/>
                  </a:lnTo>
                  <a:lnTo>
                    <a:pt x="236" y="562"/>
                  </a:lnTo>
                  <a:lnTo>
                    <a:pt x="242" y="570"/>
                  </a:lnTo>
                  <a:lnTo>
                    <a:pt x="256" y="567"/>
                  </a:lnTo>
                  <a:lnTo>
                    <a:pt x="262" y="570"/>
                  </a:lnTo>
                  <a:lnTo>
                    <a:pt x="308" y="544"/>
                  </a:lnTo>
                  <a:lnTo>
                    <a:pt x="325" y="547"/>
                  </a:lnTo>
                  <a:lnTo>
                    <a:pt x="345" y="536"/>
                  </a:lnTo>
                  <a:lnTo>
                    <a:pt x="354" y="518"/>
                  </a:lnTo>
                  <a:lnTo>
                    <a:pt x="359" y="515"/>
                  </a:lnTo>
                  <a:lnTo>
                    <a:pt x="371" y="523"/>
                  </a:lnTo>
                  <a:lnTo>
                    <a:pt x="377" y="533"/>
                  </a:lnTo>
                  <a:lnTo>
                    <a:pt x="390" y="538"/>
                  </a:lnTo>
                  <a:lnTo>
                    <a:pt x="403" y="533"/>
                  </a:lnTo>
                  <a:lnTo>
                    <a:pt x="411" y="521"/>
                  </a:lnTo>
                  <a:lnTo>
                    <a:pt x="429" y="523"/>
                  </a:lnTo>
                  <a:lnTo>
                    <a:pt x="439" y="519"/>
                  </a:lnTo>
                  <a:lnTo>
                    <a:pt x="457" y="510"/>
                  </a:lnTo>
                  <a:lnTo>
                    <a:pt x="455" y="495"/>
                  </a:lnTo>
                  <a:lnTo>
                    <a:pt x="457" y="490"/>
                  </a:lnTo>
                  <a:lnTo>
                    <a:pt x="466" y="490"/>
                  </a:lnTo>
                  <a:lnTo>
                    <a:pt x="471" y="493"/>
                  </a:lnTo>
                  <a:lnTo>
                    <a:pt x="485" y="490"/>
                  </a:lnTo>
                  <a:lnTo>
                    <a:pt x="497" y="466"/>
                  </a:lnTo>
                  <a:lnTo>
                    <a:pt x="514" y="463"/>
                  </a:lnTo>
                  <a:lnTo>
                    <a:pt x="535" y="466"/>
                  </a:lnTo>
                  <a:lnTo>
                    <a:pt x="566" y="452"/>
                  </a:lnTo>
                  <a:lnTo>
                    <a:pt x="574" y="446"/>
                  </a:lnTo>
                  <a:lnTo>
                    <a:pt x="569" y="432"/>
                  </a:lnTo>
                  <a:lnTo>
                    <a:pt x="564" y="424"/>
                  </a:lnTo>
                  <a:lnTo>
                    <a:pt x="566" y="423"/>
                  </a:lnTo>
                  <a:lnTo>
                    <a:pt x="587" y="410"/>
                  </a:lnTo>
                  <a:lnTo>
                    <a:pt x="589" y="378"/>
                  </a:lnTo>
                  <a:lnTo>
                    <a:pt x="594" y="369"/>
                  </a:lnTo>
                  <a:lnTo>
                    <a:pt x="606" y="361"/>
                  </a:lnTo>
                  <a:lnTo>
                    <a:pt x="612" y="350"/>
                  </a:lnTo>
                  <a:lnTo>
                    <a:pt x="617" y="330"/>
                  </a:lnTo>
                  <a:lnTo>
                    <a:pt x="609" y="309"/>
                  </a:lnTo>
                  <a:lnTo>
                    <a:pt x="610" y="306"/>
                  </a:lnTo>
                  <a:lnTo>
                    <a:pt x="617" y="300"/>
                  </a:lnTo>
                  <a:lnTo>
                    <a:pt x="629" y="275"/>
                  </a:lnTo>
                  <a:lnTo>
                    <a:pt x="630" y="258"/>
                  </a:lnTo>
                  <a:lnTo>
                    <a:pt x="643" y="230"/>
                  </a:lnTo>
                  <a:lnTo>
                    <a:pt x="658" y="203"/>
                  </a:lnTo>
                  <a:lnTo>
                    <a:pt x="660" y="164"/>
                  </a:lnTo>
                  <a:lnTo>
                    <a:pt x="667" y="143"/>
                  </a:lnTo>
                  <a:lnTo>
                    <a:pt x="660" y="120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5"/>
            <p:cNvSpPr>
              <a:spLocks/>
            </p:cNvSpPr>
            <p:nvPr/>
          </p:nvSpPr>
          <p:spPr bwMode="auto">
            <a:xfrm>
              <a:off x="3337986" y="4478785"/>
              <a:ext cx="478267" cy="534046"/>
            </a:xfrm>
            <a:custGeom>
              <a:avLst/>
              <a:gdLst>
                <a:gd name="T0" fmla="*/ 113 w 348"/>
                <a:gd name="T1" fmla="*/ 71 h 423"/>
                <a:gd name="T2" fmla="*/ 142 w 348"/>
                <a:gd name="T3" fmla="*/ 103 h 423"/>
                <a:gd name="T4" fmla="*/ 161 w 348"/>
                <a:gd name="T5" fmla="*/ 104 h 423"/>
                <a:gd name="T6" fmla="*/ 175 w 348"/>
                <a:gd name="T7" fmla="*/ 41 h 423"/>
                <a:gd name="T8" fmla="*/ 215 w 348"/>
                <a:gd name="T9" fmla="*/ 40 h 423"/>
                <a:gd name="T10" fmla="*/ 238 w 348"/>
                <a:gd name="T11" fmla="*/ 17 h 423"/>
                <a:gd name="T12" fmla="*/ 264 w 348"/>
                <a:gd name="T13" fmla="*/ 0 h 423"/>
                <a:gd name="T14" fmla="*/ 281 w 348"/>
                <a:gd name="T15" fmla="*/ 35 h 423"/>
                <a:gd name="T16" fmla="*/ 291 w 348"/>
                <a:gd name="T17" fmla="*/ 49 h 423"/>
                <a:gd name="T18" fmla="*/ 305 w 348"/>
                <a:gd name="T19" fmla="*/ 83 h 423"/>
                <a:gd name="T20" fmla="*/ 325 w 348"/>
                <a:gd name="T21" fmla="*/ 104 h 423"/>
                <a:gd name="T22" fmla="*/ 333 w 348"/>
                <a:gd name="T23" fmla="*/ 123 h 423"/>
                <a:gd name="T24" fmla="*/ 339 w 348"/>
                <a:gd name="T25" fmla="*/ 135 h 423"/>
                <a:gd name="T26" fmla="*/ 348 w 348"/>
                <a:gd name="T27" fmla="*/ 147 h 423"/>
                <a:gd name="T28" fmla="*/ 330 w 348"/>
                <a:gd name="T29" fmla="*/ 160 h 423"/>
                <a:gd name="T30" fmla="*/ 320 w 348"/>
                <a:gd name="T31" fmla="*/ 180 h 423"/>
                <a:gd name="T32" fmla="*/ 331 w 348"/>
                <a:gd name="T33" fmla="*/ 204 h 423"/>
                <a:gd name="T34" fmla="*/ 284 w 348"/>
                <a:gd name="T35" fmla="*/ 266 h 423"/>
                <a:gd name="T36" fmla="*/ 279 w 348"/>
                <a:gd name="T37" fmla="*/ 295 h 423"/>
                <a:gd name="T38" fmla="*/ 261 w 348"/>
                <a:gd name="T39" fmla="*/ 293 h 423"/>
                <a:gd name="T40" fmla="*/ 247 w 348"/>
                <a:gd name="T41" fmla="*/ 303 h 423"/>
                <a:gd name="T42" fmla="*/ 221 w 348"/>
                <a:gd name="T43" fmla="*/ 318 h 423"/>
                <a:gd name="T44" fmla="*/ 196 w 348"/>
                <a:gd name="T45" fmla="*/ 303 h 423"/>
                <a:gd name="T46" fmla="*/ 165 w 348"/>
                <a:gd name="T47" fmla="*/ 310 h 423"/>
                <a:gd name="T48" fmla="*/ 172 w 348"/>
                <a:gd name="T49" fmla="*/ 327 h 423"/>
                <a:gd name="T50" fmla="*/ 159 w 348"/>
                <a:gd name="T51" fmla="*/ 356 h 423"/>
                <a:gd name="T52" fmla="*/ 147 w 348"/>
                <a:gd name="T53" fmla="*/ 373 h 423"/>
                <a:gd name="T54" fmla="*/ 135 w 348"/>
                <a:gd name="T55" fmla="*/ 409 h 423"/>
                <a:gd name="T56" fmla="*/ 133 w 348"/>
                <a:gd name="T57" fmla="*/ 423 h 423"/>
                <a:gd name="T58" fmla="*/ 106 w 348"/>
                <a:gd name="T59" fmla="*/ 407 h 423"/>
                <a:gd name="T60" fmla="*/ 99 w 348"/>
                <a:gd name="T61" fmla="*/ 387 h 423"/>
                <a:gd name="T62" fmla="*/ 6 w 348"/>
                <a:gd name="T63" fmla="*/ 370 h 423"/>
                <a:gd name="T64" fmla="*/ 0 w 348"/>
                <a:gd name="T65" fmla="*/ 360 h 423"/>
                <a:gd name="T66" fmla="*/ 3 w 348"/>
                <a:gd name="T67" fmla="*/ 316 h 423"/>
                <a:gd name="T68" fmla="*/ 24 w 348"/>
                <a:gd name="T69" fmla="*/ 309 h 423"/>
                <a:gd name="T70" fmla="*/ 41 w 348"/>
                <a:gd name="T71" fmla="*/ 321 h 423"/>
                <a:gd name="T72" fmla="*/ 60 w 348"/>
                <a:gd name="T73" fmla="*/ 336 h 423"/>
                <a:gd name="T74" fmla="*/ 58 w 348"/>
                <a:gd name="T75" fmla="*/ 310 h 423"/>
                <a:gd name="T76" fmla="*/ 73 w 348"/>
                <a:gd name="T77" fmla="*/ 276 h 423"/>
                <a:gd name="T78" fmla="*/ 72 w 348"/>
                <a:gd name="T79" fmla="*/ 226 h 423"/>
                <a:gd name="T80" fmla="*/ 63 w 348"/>
                <a:gd name="T81" fmla="*/ 203 h 423"/>
                <a:gd name="T82" fmla="*/ 80 w 348"/>
                <a:gd name="T83" fmla="*/ 158 h 423"/>
                <a:gd name="T84" fmla="*/ 75 w 348"/>
                <a:gd name="T85" fmla="*/ 115 h 423"/>
                <a:gd name="T86" fmla="*/ 64 w 348"/>
                <a:gd name="T87" fmla="*/ 64 h 423"/>
                <a:gd name="T88" fmla="*/ 115 w 348"/>
                <a:gd name="T89" fmla="*/ 66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48" h="423">
                  <a:moveTo>
                    <a:pt x="115" y="66"/>
                  </a:moveTo>
                  <a:lnTo>
                    <a:pt x="113" y="71"/>
                  </a:lnTo>
                  <a:lnTo>
                    <a:pt x="116" y="81"/>
                  </a:lnTo>
                  <a:lnTo>
                    <a:pt x="142" y="103"/>
                  </a:lnTo>
                  <a:lnTo>
                    <a:pt x="153" y="107"/>
                  </a:lnTo>
                  <a:lnTo>
                    <a:pt x="161" y="104"/>
                  </a:lnTo>
                  <a:lnTo>
                    <a:pt x="167" y="92"/>
                  </a:lnTo>
                  <a:lnTo>
                    <a:pt x="175" y="41"/>
                  </a:lnTo>
                  <a:lnTo>
                    <a:pt x="196" y="38"/>
                  </a:lnTo>
                  <a:lnTo>
                    <a:pt x="215" y="40"/>
                  </a:lnTo>
                  <a:lnTo>
                    <a:pt x="227" y="35"/>
                  </a:lnTo>
                  <a:lnTo>
                    <a:pt x="238" y="17"/>
                  </a:lnTo>
                  <a:lnTo>
                    <a:pt x="257" y="15"/>
                  </a:lnTo>
                  <a:lnTo>
                    <a:pt x="264" y="0"/>
                  </a:lnTo>
                  <a:lnTo>
                    <a:pt x="274" y="7"/>
                  </a:lnTo>
                  <a:lnTo>
                    <a:pt x="281" y="35"/>
                  </a:lnTo>
                  <a:lnTo>
                    <a:pt x="291" y="49"/>
                  </a:lnTo>
                  <a:lnTo>
                    <a:pt x="291" y="49"/>
                  </a:lnTo>
                  <a:lnTo>
                    <a:pt x="293" y="66"/>
                  </a:lnTo>
                  <a:lnTo>
                    <a:pt x="305" y="83"/>
                  </a:lnTo>
                  <a:lnTo>
                    <a:pt x="322" y="94"/>
                  </a:lnTo>
                  <a:lnTo>
                    <a:pt x="325" y="104"/>
                  </a:lnTo>
                  <a:lnTo>
                    <a:pt x="333" y="110"/>
                  </a:lnTo>
                  <a:lnTo>
                    <a:pt x="333" y="123"/>
                  </a:lnTo>
                  <a:lnTo>
                    <a:pt x="336" y="126"/>
                  </a:lnTo>
                  <a:lnTo>
                    <a:pt x="339" y="135"/>
                  </a:lnTo>
                  <a:lnTo>
                    <a:pt x="346" y="141"/>
                  </a:lnTo>
                  <a:lnTo>
                    <a:pt x="348" y="147"/>
                  </a:lnTo>
                  <a:lnTo>
                    <a:pt x="343" y="158"/>
                  </a:lnTo>
                  <a:lnTo>
                    <a:pt x="330" y="160"/>
                  </a:lnTo>
                  <a:lnTo>
                    <a:pt x="319" y="170"/>
                  </a:lnTo>
                  <a:lnTo>
                    <a:pt x="320" y="180"/>
                  </a:lnTo>
                  <a:lnTo>
                    <a:pt x="331" y="195"/>
                  </a:lnTo>
                  <a:lnTo>
                    <a:pt x="331" y="204"/>
                  </a:lnTo>
                  <a:lnTo>
                    <a:pt x="288" y="257"/>
                  </a:lnTo>
                  <a:lnTo>
                    <a:pt x="284" y="266"/>
                  </a:lnTo>
                  <a:lnTo>
                    <a:pt x="284" y="281"/>
                  </a:lnTo>
                  <a:lnTo>
                    <a:pt x="279" y="295"/>
                  </a:lnTo>
                  <a:lnTo>
                    <a:pt x="274" y="301"/>
                  </a:lnTo>
                  <a:lnTo>
                    <a:pt x="261" y="293"/>
                  </a:lnTo>
                  <a:lnTo>
                    <a:pt x="248" y="295"/>
                  </a:lnTo>
                  <a:lnTo>
                    <a:pt x="247" y="303"/>
                  </a:lnTo>
                  <a:lnTo>
                    <a:pt x="233" y="313"/>
                  </a:lnTo>
                  <a:lnTo>
                    <a:pt x="221" y="318"/>
                  </a:lnTo>
                  <a:lnTo>
                    <a:pt x="211" y="330"/>
                  </a:lnTo>
                  <a:lnTo>
                    <a:pt x="196" y="303"/>
                  </a:lnTo>
                  <a:lnTo>
                    <a:pt x="179" y="304"/>
                  </a:lnTo>
                  <a:lnTo>
                    <a:pt x="165" y="310"/>
                  </a:lnTo>
                  <a:lnTo>
                    <a:pt x="164" y="316"/>
                  </a:lnTo>
                  <a:lnTo>
                    <a:pt x="172" y="327"/>
                  </a:lnTo>
                  <a:lnTo>
                    <a:pt x="172" y="343"/>
                  </a:lnTo>
                  <a:lnTo>
                    <a:pt x="159" y="356"/>
                  </a:lnTo>
                  <a:lnTo>
                    <a:pt x="156" y="366"/>
                  </a:lnTo>
                  <a:lnTo>
                    <a:pt x="147" y="373"/>
                  </a:lnTo>
                  <a:lnTo>
                    <a:pt x="150" y="389"/>
                  </a:lnTo>
                  <a:lnTo>
                    <a:pt x="135" y="409"/>
                  </a:lnTo>
                  <a:lnTo>
                    <a:pt x="133" y="423"/>
                  </a:lnTo>
                  <a:lnTo>
                    <a:pt x="133" y="423"/>
                  </a:lnTo>
                  <a:lnTo>
                    <a:pt x="126" y="423"/>
                  </a:lnTo>
                  <a:lnTo>
                    <a:pt x="106" y="407"/>
                  </a:lnTo>
                  <a:lnTo>
                    <a:pt x="101" y="401"/>
                  </a:lnTo>
                  <a:lnTo>
                    <a:pt x="99" y="387"/>
                  </a:lnTo>
                  <a:lnTo>
                    <a:pt x="92" y="376"/>
                  </a:lnTo>
                  <a:lnTo>
                    <a:pt x="6" y="370"/>
                  </a:lnTo>
                  <a:lnTo>
                    <a:pt x="0" y="364"/>
                  </a:lnTo>
                  <a:lnTo>
                    <a:pt x="0" y="360"/>
                  </a:lnTo>
                  <a:lnTo>
                    <a:pt x="3" y="343"/>
                  </a:lnTo>
                  <a:lnTo>
                    <a:pt x="3" y="316"/>
                  </a:lnTo>
                  <a:lnTo>
                    <a:pt x="3" y="316"/>
                  </a:lnTo>
                  <a:lnTo>
                    <a:pt x="24" y="309"/>
                  </a:lnTo>
                  <a:lnTo>
                    <a:pt x="37" y="320"/>
                  </a:lnTo>
                  <a:lnTo>
                    <a:pt x="41" y="321"/>
                  </a:lnTo>
                  <a:lnTo>
                    <a:pt x="55" y="336"/>
                  </a:lnTo>
                  <a:lnTo>
                    <a:pt x="60" y="336"/>
                  </a:lnTo>
                  <a:lnTo>
                    <a:pt x="63" y="327"/>
                  </a:lnTo>
                  <a:lnTo>
                    <a:pt x="58" y="310"/>
                  </a:lnTo>
                  <a:lnTo>
                    <a:pt x="56" y="293"/>
                  </a:lnTo>
                  <a:lnTo>
                    <a:pt x="73" y="276"/>
                  </a:lnTo>
                  <a:lnTo>
                    <a:pt x="78" y="266"/>
                  </a:lnTo>
                  <a:lnTo>
                    <a:pt x="72" y="226"/>
                  </a:lnTo>
                  <a:lnTo>
                    <a:pt x="69" y="209"/>
                  </a:lnTo>
                  <a:lnTo>
                    <a:pt x="63" y="203"/>
                  </a:lnTo>
                  <a:lnTo>
                    <a:pt x="63" y="195"/>
                  </a:lnTo>
                  <a:lnTo>
                    <a:pt x="80" y="158"/>
                  </a:lnTo>
                  <a:lnTo>
                    <a:pt x="80" y="121"/>
                  </a:lnTo>
                  <a:lnTo>
                    <a:pt x="75" y="115"/>
                  </a:lnTo>
                  <a:lnTo>
                    <a:pt x="73" y="95"/>
                  </a:lnTo>
                  <a:lnTo>
                    <a:pt x="64" y="64"/>
                  </a:lnTo>
                  <a:lnTo>
                    <a:pt x="103" y="67"/>
                  </a:lnTo>
                  <a:lnTo>
                    <a:pt x="115" y="66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6"/>
            <p:cNvSpPr>
              <a:spLocks/>
            </p:cNvSpPr>
            <p:nvPr/>
          </p:nvSpPr>
          <p:spPr bwMode="auto">
            <a:xfrm>
              <a:off x="2007634" y="4107604"/>
              <a:ext cx="900187" cy="881238"/>
            </a:xfrm>
            <a:custGeom>
              <a:avLst/>
              <a:gdLst>
                <a:gd name="T0" fmla="*/ 414 w 655"/>
                <a:gd name="T1" fmla="*/ 2 h 698"/>
                <a:gd name="T2" fmla="*/ 417 w 655"/>
                <a:gd name="T3" fmla="*/ 14 h 698"/>
                <a:gd name="T4" fmla="*/ 435 w 655"/>
                <a:gd name="T5" fmla="*/ 22 h 698"/>
                <a:gd name="T6" fmla="*/ 429 w 655"/>
                <a:gd name="T7" fmla="*/ 51 h 698"/>
                <a:gd name="T8" fmla="*/ 486 w 655"/>
                <a:gd name="T9" fmla="*/ 40 h 698"/>
                <a:gd name="T10" fmla="*/ 507 w 655"/>
                <a:gd name="T11" fmla="*/ 62 h 698"/>
                <a:gd name="T12" fmla="*/ 537 w 655"/>
                <a:gd name="T13" fmla="*/ 74 h 698"/>
                <a:gd name="T14" fmla="*/ 563 w 655"/>
                <a:gd name="T15" fmla="*/ 85 h 698"/>
                <a:gd name="T16" fmla="*/ 572 w 655"/>
                <a:gd name="T17" fmla="*/ 106 h 698"/>
                <a:gd name="T18" fmla="*/ 580 w 655"/>
                <a:gd name="T19" fmla="*/ 123 h 698"/>
                <a:gd name="T20" fmla="*/ 613 w 655"/>
                <a:gd name="T21" fmla="*/ 114 h 698"/>
                <a:gd name="T22" fmla="*/ 639 w 655"/>
                <a:gd name="T23" fmla="*/ 134 h 698"/>
                <a:gd name="T24" fmla="*/ 655 w 655"/>
                <a:gd name="T25" fmla="*/ 174 h 698"/>
                <a:gd name="T26" fmla="*/ 642 w 655"/>
                <a:gd name="T27" fmla="*/ 235 h 698"/>
                <a:gd name="T28" fmla="*/ 626 w 655"/>
                <a:gd name="T29" fmla="*/ 300 h 698"/>
                <a:gd name="T30" fmla="*/ 633 w 655"/>
                <a:gd name="T31" fmla="*/ 361 h 698"/>
                <a:gd name="T32" fmla="*/ 641 w 655"/>
                <a:gd name="T33" fmla="*/ 400 h 698"/>
                <a:gd name="T34" fmla="*/ 604 w 655"/>
                <a:gd name="T35" fmla="*/ 411 h 698"/>
                <a:gd name="T36" fmla="*/ 486 w 655"/>
                <a:gd name="T37" fmla="*/ 466 h 698"/>
                <a:gd name="T38" fmla="*/ 441 w 655"/>
                <a:gd name="T39" fmla="*/ 471 h 698"/>
                <a:gd name="T40" fmla="*/ 414 w 655"/>
                <a:gd name="T41" fmla="*/ 475 h 698"/>
                <a:gd name="T42" fmla="*/ 409 w 655"/>
                <a:gd name="T43" fmla="*/ 507 h 698"/>
                <a:gd name="T44" fmla="*/ 434 w 655"/>
                <a:gd name="T45" fmla="*/ 564 h 698"/>
                <a:gd name="T46" fmla="*/ 472 w 655"/>
                <a:gd name="T47" fmla="*/ 592 h 698"/>
                <a:gd name="T48" fmla="*/ 460 w 655"/>
                <a:gd name="T49" fmla="*/ 635 h 698"/>
                <a:gd name="T50" fmla="*/ 417 w 655"/>
                <a:gd name="T51" fmla="*/ 677 h 698"/>
                <a:gd name="T52" fmla="*/ 357 w 655"/>
                <a:gd name="T53" fmla="*/ 698 h 698"/>
                <a:gd name="T54" fmla="*/ 339 w 655"/>
                <a:gd name="T55" fmla="*/ 673 h 698"/>
                <a:gd name="T56" fmla="*/ 323 w 655"/>
                <a:gd name="T57" fmla="*/ 630 h 698"/>
                <a:gd name="T58" fmla="*/ 263 w 655"/>
                <a:gd name="T59" fmla="*/ 589 h 698"/>
                <a:gd name="T60" fmla="*/ 210 w 655"/>
                <a:gd name="T61" fmla="*/ 606 h 698"/>
                <a:gd name="T62" fmla="*/ 178 w 655"/>
                <a:gd name="T63" fmla="*/ 590 h 698"/>
                <a:gd name="T64" fmla="*/ 133 w 655"/>
                <a:gd name="T65" fmla="*/ 592 h 698"/>
                <a:gd name="T66" fmla="*/ 135 w 655"/>
                <a:gd name="T67" fmla="*/ 609 h 698"/>
                <a:gd name="T68" fmla="*/ 96 w 655"/>
                <a:gd name="T69" fmla="*/ 637 h 698"/>
                <a:gd name="T70" fmla="*/ 96 w 655"/>
                <a:gd name="T71" fmla="*/ 587 h 698"/>
                <a:gd name="T72" fmla="*/ 52 w 655"/>
                <a:gd name="T73" fmla="*/ 551 h 698"/>
                <a:gd name="T74" fmla="*/ 47 w 655"/>
                <a:gd name="T75" fmla="*/ 531 h 698"/>
                <a:gd name="T76" fmla="*/ 18 w 655"/>
                <a:gd name="T77" fmla="*/ 504 h 698"/>
                <a:gd name="T78" fmla="*/ 0 w 655"/>
                <a:gd name="T79" fmla="*/ 491 h 698"/>
                <a:gd name="T80" fmla="*/ 4 w 655"/>
                <a:gd name="T81" fmla="*/ 486 h 698"/>
                <a:gd name="T82" fmla="*/ 32 w 655"/>
                <a:gd name="T83" fmla="*/ 454 h 698"/>
                <a:gd name="T84" fmla="*/ 53 w 655"/>
                <a:gd name="T85" fmla="*/ 409 h 698"/>
                <a:gd name="T86" fmla="*/ 43 w 655"/>
                <a:gd name="T87" fmla="*/ 375 h 698"/>
                <a:gd name="T88" fmla="*/ 41 w 655"/>
                <a:gd name="T89" fmla="*/ 348 h 698"/>
                <a:gd name="T90" fmla="*/ 53 w 655"/>
                <a:gd name="T91" fmla="*/ 318 h 698"/>
                <a:gd name="T92" fmla="*/ 72 w 655"/>
                <a:gd name="T93" fmla="*/ 292 h 698"/>
                <a:gd name="T94" fmla="*/ 81 w 655"/>
                <a:gd name="T95" fmla="*/ 272 h 698"/>
                <a:gd name="T96" fmla="*/ 121 w 655"/>
                <a:gd name="T97" fmla="*/ 266 h 698"/>
                <a:gd name="T98" fmla="*/ 193 w 655"/>
                <a:gd name="T99" fmla="*/ 266 h 698"/>
                <a:gd name="T100" fmla="*/ 201 w 655"/>
                <a:gd name="T101" fmla="*/ 295 h 698"/>
                <a:gd name="T102" fmla="*/ 242 w 655"/>
                <a:gd name="T103" fmla="*/ 309 h 698"/>
                <a:gd name="T104" fmla="*/ 262 w 655"/>
                <a:gd name="T105" fmla="*/ 321 h 698"/>
                <a:gd name="T106" fmla="*/ 294 w 655"/>
                <a:gd name="T107" fmla="*/ 263 h 698"/>
                <a:gd name="T108" fmla="*/ 303 w 655"/>
                <a:gd name="T109" fmla="*/ 255 h 698"/>
                <a:gd name="T110" fmla="*/ 300 w 655"/>
                <a:gd name="T111" fmla="*/ 238 h 698"/>
                <a:gd name="T112" fmla="*/ 320 w 655"/>
                <a:gd name="T113" fmla="*/ 195 h 698"/>
                <a:gd name="T114" fmla="*/ 340 w 655"/>
                <a:gd name="T115" fmla="*/ 143 h 698"/>
                <a:gd name="T116" fmla="*/ 354 w 655"/>
                <a:gd name="T117" fmla="*/ 117 h 698"/>
                <a:gd name="T118" fmla="*/ 372 w 655"/>
                <a:gd name="T119" fmla="*/ 86 h 698"/>
                <a:gd name="T120" fmla="*/ 362 w 655"/>
                <a:gd name="T121" fmla="*/ 49 h 698"/>
                <a:gd name="T122" fmla="*/ 368 w 655"/>
                <a:gd name="T123" fmla="*/ 25 h 698"/>
                <a:gd name="T124" fmla="*/ 399 w 655"/>
                <a:gd name="T125" fmla="*/ 0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55" h="698">
                  <a:moveTo>
                    <a:pt x="399" y="0"/>
                  </a:moveTo>
                  <a:lnTo>
                    <a:pt x="403" y="5"/>
                  </a:lnTo>
                  <a:lnTo>
                    <a:pt x="414" y="2"/>
                  </a:lnTo>
                  <a:lnTo>
                    <a:pt x="418" y="5"/>
                  </a:lnTo>
                  <a:lnTo>
                    <a:pt x="420" y="8"/>
                  </a:lnTo>
                  <a:lnTo>
                    <a:pt x="417" y="14"/>
                  </a:lnTo>
                  <a:lnTo>
                    <a:pt x="420" y="17"/>
                  </a:lnTo>
                  <a:lnTo>
                    <a:pt x="434" y="16"/>
                  </a:lnTo>
                  <a:lnTo>
                    <a:pt x="435" y="22"/>
                  </a:lnTo>
                  <a:lnTo>
                    <a:pt x="429" y="32"/>
                  </a:lnTo>
                  <a:lnTo>
                    <a:pt x="428" y="45"/>
                  </a:lnTo>
                  <a:lnTo>
                    <a:pt x="429" y="51"/>
                  </a:lnTo>
                  <a:lnTo>
                    <a:pt x="437" y="56"/>
                  </a:lnTo>
                  <a:lnTo>
                    <a:pt x="449" y="59"/>
                  </a:lnTo>
                  <a:lnTo>
                    <a:pt x="486" y="40"/>
                  </a:lnTo>
                  <a:lnTo>
                    <a:pt x="495" y="54"/>
                  </a:lnTo>
                  <a:lnTo>
                    <a:pt x="500" y="54"/>
                  </a:lnTo>
                  <a:lnTo>
                    <a:pt x="507" y="62"/>
                  </a:lnTo>
                  <a:lnTo>
                    <a:pt x="511" y="62"/>
                  </a:lnTo>
                  <a:lnTo>
                    <a:pt x="523" y="76"/>
                  </a:lnTo>
                  <a:lnTo>
                    <a:pt x="537" y="74"/>
                  </a:lnTo>
                  <a:lnTo>
                    <a:pt x="541" y="71"/>
                  </a:lnTo>
                  <a:lnTo>
                    <a:pt x="557" y="72"/>
                  </a:lnTo>
                  <a:lnTo>
                    <a:pt x="563" y="85"/>
                  </a:lnTo>
                  <a:lnTo>
                    <a:pt x="564" y="92"/>
                  </a:lnTo>
                  <a:lnTo>
                    <a:pt x="569" y="96"/>
                  </a:lnTo>
                  <a:lnTo>
                    <a:pt x="572" y="106"/>
                  </a:lnTo>
                  <a:lnTo>
                    <a:pt x="576" y="109"/>
                  </a:lnTo>
                  <a:lnTo>
                    <a:pt x="575" y="112"/>
                  </a:lnTo>
                  <a:lnTo>
                    <a:pt x="580" y="123"/>
                  </a:lnTo>
                  <a:lnTo>
                    <a:pt x="603" y="117"/>
                  </a:lnTo>
                  <a:lnTo>
                    <a:pt x="604" y="120"/>
                  </a:lnTo>
                  <a:lnTo>
                    <a:pt x="613" y="114"/>
                  </a:lnTo>
                  <a:lnTo>
                    <a:pt x="626" y="111"/>
                  </a:lnTo>
                  <a:lnTo>
                    <a:pt x="636" y="120"/>
                  </a:lnTo>
                  <a:lnTo>
                    <a:pt x="639" y="134"/>
                  </a:lnTo>
                  <a:lnTo>
                    <a:pt x="649" y="140"/>
                  </a:lnTo>
                  <a:lnTo>
                    <a:pt x="653" y="152"/>
                  </a:lnTo>
                  <a:lnTo>
                    <a:pt x="655" y="174"/>
                  </a:lnTo>
                  <a:lnTo>
                    <a:pt x="652" y="185"/>
                  </a:lnTo>
                  <a:lnTo>
                    <a:pt x="642" y="209"/>
                  </a:lnTo>
                  <a:lnTo>
                    <a:pt x="642" y="235"/>
                  </a:lnTo>
                  <a:lnTo>
                    <a:pt x="630" y="265"/>
                  </a:lnTo>
                  <a:lnTo>
                    <a:pt x="618" y="286"/>
                  </a:lnTo>
                  <a:lnTo>
                    <a:pt x="626" y="300"/>
                  </a:lnTo>
                  <a:lnTo>
                    <a:pt x="619" y="334"/>
                  </a:lnTo>
                  <a:lnTo>
                    <a:pt x="626" y="349"/>
                  </a:lnTo>
                  <a:lnTo>
                    <a:pt x="633" y="361"/>
                  </a:lnTo>
                  <a:lnTo>
                    <a:pt x="639" y="398"/>
                  </a:lnTo>
                  <a:lnTo>
                    <a:pt x="639" y="398"/>
                  </a:lnTo>
                  <a:lnTo>
                    <a:pt x="641" y="400"/>
                  </a:lnTo>
                  <a:lnTo>
                    <a:pt x="641" y="400"/>
                  </a:lnTo>
                  <a:lnTo>
                    <a:pt x="629" y="414"/>
                  </a:lnTo>
                  <a:lnTo>
                    <a:pt x="604" y="411"/>
                  </a:lnTo>
                  <a:lnTo>
                    <a:pt x="581" y="415"/>
                  </a:lnTo>
                  <a:lnTo>
                    <a:pt x="530" y="448"/>
                  </a:lnTo>
                  <a:lnTo>
                    <a:pt x="486" y="466"/>
                  </a:lnTo>
                  <a:lnTo>
                    <a:pt x="461" y="494"/>
                  </a:lnTo>
                  <a:lnTo>
                    <a:pt x="457" y="494"/>
                  </a:lnTo>
                  <a:lnTo>
                    <a:pt x="441" y="471"/>
                  </a:lnTo>
                  <a:lnTo>
                    <a:pt x="435" y="468"/>
                  </a:lnTo>
                  <a:lnTo>
                    <a:pt x="425" y="466"/>
                  </a:lnTo>
                  <a:lnTo>
                    <a:pt x="414" y="475"/>
                  </a:lnTo>
                  <a:lnTo>
                    <a:pt x="408" y="487"/>
                  </a:lnTo>
                  <a:lnTo>
                    <a:pt x="408" y="503"/>
                  </a:lnTo>
                  <a:lnTo>
                    <a:pt x="409" y="507"/>
                  </a:lnTo>
                  <a:lnTo>
                    <a:pt x="418" y="512"/>
                  </a:lnTo>
                  <a:lnTo>
                    <a:pt x="422" y="541"/>
                  </a:lnTo>
                  <a:lnTo>
                    <a:pt x="434" y="564"/>
                  </a:lnTo>
                  <a:lnTo>
                    <a:pt x="446" y="578"/>
                  </a:lnTo>
                  <a:lnTo>
                    <a:pt x="458" y="587"/>
                  </a:lnTo>
                  <a:lnTo>
                    <a:pt x="472" y="592"/>
                  </a:lnTo>
                  <a:lnTo>
                    <a:pt x="474" y="603"/>
                  </a:lnTo>
                  <a:lnTo>
                    <a:pt x="469" y="623"/>
                  </a:lnTo>
                  <a:lnTo>
                    <a:pt x="460" y="635"/>
                  </a:lnTo>
                  <a:lnTo>
                    <a:pt x="449" y="644"/>
                  </a:lnTo>
                  <a:lnTo>
                    <a:pt x="431" y="658"/>
                  </a:lnTo>
                  <a:lnTo>
                    <a:pt x="417" y="677"/>
                  </a:lnTo>
                  <a:lnTo>
                    <a:pt x="400" y="689"/>
                  </a:lnTo>
                  <a:lnTo>
                    <a:pt x="389" y="692"/>
                  </a:lnTo>
                  <a:lnTo>
                    <a:pt x="357" y="698"/>
                  </a:lnTo>
                  <a:lnTo>
                    <a:pt x="343" y="695"/>
                  </a:lnTo>
                  <a:lnTo>
                    <a:pt x="348" y="684"/>
                  </a:lnTo>
                  <a:lnTo>
                    <a:pt x="339" y="673"/>
                  </a:lnTo>
                  <a:lnTo>
                    <a:pt x="351" y="649"/>
                  </a:lnTo>
                  <a:lnTo>
                    <a:pt x="348" y="644"/>
                  </a:lnTo>
                  <a:lnTo>
                    <a:pt x="323" y="630"/>
                  </a:lnTo>
                  <a:lnTo>
                    <a:pt x="311" y="612"/>
                  </a:lnTo>
                  <a:lnTo>
                    <a:pt x="282" y="597"/>
                  </a:lnTo>
                  <a:lnTo>
                    <a:pt x="263" y="589"/>
                  </a:lnTo>
                  <a:lnTo>
                    <a:pt x="253" y="580"/>
                  </a:lnTo>
                  <a:lnTo>
                    <a:pt x="222" y="592"/>
                  </a:lnTo>
                  <a:lnTo>
                    <a:pt x="210" y="606"/>
                  </a:lnTo>
                  <a:lnTo>
                    <a:pt x="199" y="604"/>
                  </a:lnTo>
                  <a:lnTo>
                    <a:pt x="185" y="592"/>
                  </a:lnTo>
                  <a:lnTo>
                    <a:pt x="178" y="590"/>
                  </a:lnTo>
                  <a:lnTo>
                    <a:pt x="158" y="594"/>
                  </a:lnTo>
                  <a:lnTo>
                    <a:pt x="139" y="590"/>
                  </a:lnTo>
                  <a:lnTo>
                    <a:pt x="133" y="592"/>
                  </a:lnTo>
                  <a:lnTo>
                    <a:pt x="130" y="594"/>
                  </a:lnTo>
                  <a:lnTo>
                    <a:pt x="128" y="600"/>
                  </a:lnTo>
                  <a:lnTo>
                    <a:pt x="135" y="609"/>
                  </a:lnTo>
                  <a:lnTo>
                    <a:pt x="132" y="617"/>
                  </a:lnTo>
                  <a:lnTo>
                    <a:pt x="105" y="637"/>
                  </a:lnTo>
                  <a:lnTo>
                    <a:pt x="96" y="637"/>
                  </a:lnTo>
                  <a:lnTo>
                    <a:pt x="96" y="621"/>
                  </a:lnTo>
                  <a:lnTo>
                    <a:pt x="92" y="606"/>
                  </a:lnTo>
                  <a:lnTo>
                    <a:pt x="96" y="587"/>
                  </a:lnTo>
                  <a:lnTo>
                    <a:pt x="95" y="578"/>
                  </a:lnTo>
                  <a:lnTo>
                    <a:pt x="86" y="569"/>
                  </a:lnTo>
                  <a:lnTo>
                    <a:pt x="52" y="551"/>
                  </a:lnTo>
                  <a:lnTo>
                    <a:pt x="52" y="551"/>
                  </a:lnTo>
                  <a:lnTo>
                    <a:pt x="53" y="544"/>
                  </a:lnTo>
                  <a:lnTo>
                    <a:pt x="47" y="531"/>
                  </a:lnTo>
                  <a:lnTo>
                    <a:pt x="38" y="524"/>
                  </a:lnTo>
                  <a:lnTo>
                    <a:pt x="29" y="523"/>
                  </a:lnTo>
                  <a:lnTo>
                    <a:pt x="18" y="504"/>
                  </a:lnTo>
                  <a:lnTo>
                    <a:pt x="7" y="497"/>
                  </a:lnTo>
                  <a:lnTo>
                    <a:pt x="3" y="497"/>
                  </a:lnTo>
                  <a:lnTo>
                    <a:pt x="0" y="491"/>
                  </a:lnTo>
                  <a:lnTo>
                    <a:pt x="1" y="487"/>
                  </a:lnTo>
                  <a:lnTo>
                    <a:pt x="0" y="491"/>
                  </a:lnTo>
                  <a:lnTo>
                    <a:pt x="4" y="486"/>
                  </a:lnTo>
                  <a:lnTo>
                    <a:pt x="10" y="463"/>
                  </a:lnTo>
                  <a:lnTo>
                    <a:pt x="13" y="460"/>
                  </a:lnTo>
                  <a:lnTo>
                    <a:pt x="32" y="454"/>
                  </a:lnTo>
                  <a:lnTo>
                    <a:pt x="36" y="431"/>
                  </a:lnTo>
                  <a:lnTo>
                    <a:pt x="47" y="421"/>
                  </a:lnTo>
                  <a:lnTo>
                    <a:pt x="53" y="409"/>
                  </a:lnTo>
                  <a:lnTo>
                    <a:pt x="55" y="398"/>
                  </a:lnTo>
                  <a:lnTo>
                    <a:pt x="52" y="389"/>
                  </a:lnTo>
                  <a:lnTo>
                    <a:pt x="43" y="375"/>
                  </a:lnTo>
                  <a:lnTo>
                    <a:pt x="35" y="371"/>
                  </a:lnTo>
                  <a:lnTo>
                    <a:pt x="35" y="354"/>
                  </a:lnTo>
                  <a:lnTo>
                    <a:pt x="41" y="348"/>
                  </a:lnTo>
                  <a:lnTo>
                    <a:pt x="39" y="334"/>
                  </a:lnTo>
                  <a:lnTo>
                    <a:pt x="43" y="328"/>
                  </a:lnTo>
                  <a:lnTo>
                    <a:pt x="53" y="318"/>
                  </a:lnTo>
                  <a:lnTo>
                    <a:pt x="56" y="312"/>
                  </a:lnTo>
                  <a:lnTo>
                    <a:pt x="67" y="308"/>
                  </a:lnTo>
                  <a:lnTo>
                    <a:pt x="72" y="292"/>
                  </a:lnTo>
                  <a:lnTo>
                    <a:pt x="78" y="289"/>
                  </a:lnTo>
                  <a:lnTo>
                    <a:pt x="78" y="277"/>
                  </a:lnTo>
                  <a:lnTo>
                    <a:pt x="81" y="272"/>
                  </a:lnTo>
                  <a:lnTo>
                    <a:pt x="95" y="266"/>
                  </a:lnTo>
                  <a:lnTo>
                    <a:pt x="107" y="268"/>
                  </a:lnTo>
                  <a:lnTo>
                    <a:pt x="121" y="266"/>
                  </a:lnTo>
                  <a:lnTo>
                    <a:pt x="132" y="268"/>
                  </a:lnTo>
                  <a:lnTo>
                    <a:pt x="173" y="269"/>
                  </a:lnTo>
                  <a:lnTo>
                    <a:pt x="193" y="266"/>
                  </a:lnTo>
                  <a:lnTo>
                    <a:pt x="202" y="269"/>
                  </a:lnTo>
                  <a:lnTo>
                    <a:pt x="213" y="282"/>
                  </a:lnTo>
                  <a:lnTo>
                    <a:pt x="201" y="295"/>
                  </a:lnTo>
                  <a:lnTo>
                    <a:pt x="214" y="329"/>
                  </a:lnTo>
                  <a:lnTo>
                    <a:pt x="219" y="329"/>
                  </a:lnTo>
                  <a:lnTo>
                    <a:pt x="242" y="309"/>
                  </a:lnTo>
                  <a:lnTo>
                    <a:pt x="250" y="309"/>
                  </a:lnTo>
                  <a:lnTo>
                    <a:pt x="257" y="318"/>
                  </a:lnTo>
                  <a:lnTo>
                    <a:pt x="262" y="321"/>
                  </a:lnTo>
                  <a:lnTo>
                    <a:pt x="279" y="315"/>
                  </a:lnTo>
                  <a:lnTo>
                    <a:pt x="288" y="294"/>
                  </a:lnTo>
                  <a:lnTo>
                    <a:pt x="294" y="263"/>
                  </a:lnTo>
                  <a:lnTo>
                    <a:pt x="296" y="262"/>
                  </a:lnTo>
                  <a:lnTo>
                    <a:pt x="303" y="265"/>
                  </a:lnTo>
                  <a:lnTo>
                    <a:pt x="303" y="255"/>
                  </a:lnTo>
                  <a:lnTo>
                    <a:pt x="308" y="252"/>
                  </a:lnTo>
                  <a:lnTo>
                    <a:pt x="306" y="246"/>
                  </a:lnTo>
                  <a:lnTo>
                    <a:pt x="300" y="238"/>
                  </a:lnTo>
                  <a:lnTo>
                    <a:pt x="303" y="211"/>
                  </a:lnTo>
                  <a:lnTo>
                    <a:pt x="311" y="200"/>
                  </a:lnTo>
                  <a:lnTo>
                    <a:pt x="320" y="195"/>
                  </a:lnTo>
                  <a:lnTo>
                    <a:pt x="323" y="191"/>
                  </a:lnTo>
                  <a:lnTo>
                    <a:pt x="320" y="185"/>
                  </a:lnTo>
                  <a:lnTo>
                    <a:pt x="340" y="143"/>
                  </a:lnTo>
                  <a:lnTo>
                    <a:pt x="340" y="134"/>
                  </a:lnTo>
                  <a:lnTo>
                    <a:pt x="343" y="128"/>
                  </a:lnTo>
                  <a:lnTo>
                    <a:pt x="354" y="117"/>
                  </a:lnTo>
                  <a:lnTo>
                    <a:pt x="366" y="111"/>
                  </a:lnTo>
                  <a:lnTo>
                    <a:pt x="376" y="89"/>
                  </a:lnTo>
                  <a:lnTo>
                    <a:pt x="372" y="86"/>
                  </a:lnTo>
                  <a:lnTo>
                    <a:pt x="368" y="71"/>
                  </a:lnTo>
                  <a:lnTo>
                    <a:pt x="374" y="54"/>
                  </a:lnTo>
                  <a:lnTo>
                    <a:pt x="362" y="49"/>
                  </a:lnTo>
                  <a:lnTo>
                    <a:pt x="359" y="43"/>
                  </a:lnTo>
                  <a:lnTo>
                    <a:pt x="360" y="36"/>
                  </a:lnTo>
                  <a:lnTo>
                    <a:pt x="368" y="25"/>
                  </a:lnTo>
                  <a:lnTo>
                    <a:pt x="379" y="25"/>
                  </a:lnTo>
                  <a:lnTo>
                    <a:pt x="383" y="22"/>
                  </a:lnTo>
                  <a:lnTo>
                    <a:pt x="399" y="0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7"/>
            <p:cNvSpPr>
              <a:spLocks/>
            </p:cNvSpPr>
            <p:nvPr/>
          </p:nvSpPr>
          <p:spPr bwMode="auto">
            <a:xfrm>
              <a:off x="1969153" y="3868988"/>
              <a:ext cx="472770" cy="382544"/>
            </a:xfrm>
            <a:custGeom>
              <a:avLst/>
              <a:gdLst>
                <a:gd name="T0" fmla="*/ 63 w 344"/>
                <a:gd name="T1" fmla="*/ 14 h 303"/>
                <a:gd name="T2" fmla="*/ 72 w 344"/>
                <a:gd name="T3" fmla="*/ 26 h 303"/>
                <a:gd name="T4" fmla="*/ 106 w 344"/>
                <a:gd name="T5" fmla="*/ 22 h 303"/>
                <a:gd name="T6" fmla="*/ 121 w 344"/>
                <a:gd name="T7" fmla="*/ 37 h 303"/>
                <a:gd name="T8" fmla="*/ 149 w 344"/>
                <a:gd name="T9" fmla="*/ 40 h 303"/>
                <a:gd name="T10" fmla="*/ 169 w 344"/>
                <a:gd name="T11" fmla="*/ 40 h 303"/>
                <a:gd name="T12" fmla="*/ 173 w 344"/>
                <a:gd name="T13" fmla="*/ 22 h 303"/>
                <a:gd name="T14" fmla="*/ 204 w 344"/>
                <a:gd name="T15" fmla="*/ 0 h 303"/>
                <a:gd name="T16" fmla="*/ 239 w 344"/>
                <a:gd name="T17" fmla="*/ 0 h 303"/>
                <a:gd name="T18" fmla="*/ 233 w 344"/>
                <a:gd name="T19" fmla="*/ 29 h 303"/>
                <a:gd name="T20" fmla="*/ 252 w 344"/>
                <a:gd name="T21" fmla="*/ 23 h 303"/>
                <a:gd name="T22" fmla="*/ 288 w 344"/>
                <a:gd name="T23" fmla="*/ 20 h 303"/>
                <a:gd name="T24" fmla="*/ 290 w 344"/>
                <a:gd name="T25" fmla="*/ 34 h 303"/>
                <a:gd name="T26" fmla="*/ 267 w 344"/>
                <a:gd name="T27" fmla="*/ 55 h 303"/>
                <a:gd name="T28" fmla="*/ 275 w 344"/>
                <a:gd name="T29" fmla="*/ 88 h 303"/>
                <a:gd name="T30" fmla="*/ 291 w 344"/>
                <a:gd name="T31" fmla="*/ 94 h 303"/>
                <a:gd name="T32" fmla="*/ 344 w 344"/>
                <a:gd name="T33" fmla="*/ 120 h 303"/>
                <a:gd name="T34" fmla="*/ 334 w 344"/>
                <a:gd name="T35" fmla="*/ 134 h 303"/>
                <a:gd name="T36" fmla="*/ 321 w 344"/>
                <a:gd name="T37" fmla="*/ 128 h 303"/>
                <a:gd name="T38" fmla="*/ 304 w 344"/>
                <a:gd name="T39" fmla="*/ 143 h 303"/>
                <a:gd name="T40" fmla="*/ 276 w 344"/>
                <a:gd name="T41" fmla="*/ 168 h 303"/>
                <a:gd name="T42" fmla="*/ 258 w 344"/>
                <a:gd name="T43" fmla="*/ 231 h 303"/>
                <a:gd name="T44" fmla="*/ 229 w 344"/>
                <a:gd name="T45" fmla="*/ 281 h 303"/>
                <a:gd name="T46" fmla="*/ 181 w 344"/>
                <a:gd name="T47" fmla="*/ 300 h 303"/>
                <a:gd name="T48" fmla="*/ 175 w 344"/>
                <a:gd name="T49" fmla="*/ 278 h 303"/>
                <a:gd name="T50" fmla="*/ 161 w 344"/>
                <a:gd name="T51" fmla="*/ 245 h 303"/>
                <a:gd name="T52" fmla="*/ 109 w 344"/>
                <a:gd name="T53" fmla="*/ 243 h 303"/>
                <a:gd name="T54" fmla="*/ 32 w 344"/>
                <a:gd name="T55" fmla="*/ 249 h 303"/>
                <a:gd name="T56" fmla="*/ 28 w 344"/>
                <a:gd name="T57" fmla="*/ 240 h 303"/>
                <a:gd name="T58" fmla="*/ 5 w 344"/>
                <a:gd name="T59" fmla="*/ 178 h 303"/>
                <a:gd name="T60" fmla="*/ 8 w 344"/>
                <a:gd name="T61" fmla="*/ 125 h 303"/>
                <a:gd name="T62" fmla="*/ 3 w 344"/>
                <a:gd name="T63" fmla="*/ 99 h 303"/>
                <a:gd name="T64" fmla="*/ 25 w 344"/>
                <a:gd name="T65" fmla="*/ 63 h 303"/>
                <a:gd name="T66" fmla="*/ 51 w 344"/>
                <a:gd name="T67" fmla="*/ 4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4" h="303">
                  <a:moveTo>
                    <a:pt x="60" y="16"/>
                  </a:moveTo>
                  <a:lnTo>
                    <a:pt x="63" y="14"/>
                  </a:lnTo>
                  <a:lnTo>
                    <a:pt x="66" y="25"/>
                  </a:lnTo>
                  <a:lnTo>
                    <a:pt x="72" y="26"/>
                  </a:lnTo>
                  <a:lnTo>
                    <a:pt x="100" y="19"/>
                  </a:lnTo>
                  <a:lnTo>
                    <a:pt x="106" y="22"/>
                  </a:lnTo>
                  <a:lnTo>
                    <a:pt x="115" y="34"/>
                  </a:lnTo>
                  <a:lnTo>
                    <a:pt x="121" y="37"/>
                  </a:lnTo>
                  <a:lnTo>
                    <a:pt x="135" y="35"/>
                  </a:lnTo>
                  <a:lnTo>
                    <a:pt x="149" y="40"/>
                  </a:lnTo>
                  <a:lnTo>
                    <a:pt x="161" y="35"/>
                  </a:lnTo>
                  <a:lnTo>
                    <a:pt x="169" y="40"/>
                  </a:lnTo>
                  <a:lnTo>
                    <a:pt x="175" y="26"/>
                  </a:lnTo>
                  <a:lnTo>
                    <a:pt x="173" y="22"/>
                  </a:lnTo>
                  <a:lnTo>
                    <a:pt x="179" y="9"/>
                  </a:lnTo>
                  <a:lnTo>
                    <a:pt x="204" y="0"/>
                  </a:lnTo>
                  <a:lnTo>
                    <a:pt x="239" y="0"/>
                  </a:lnTo>
                  <a:lnTo>
                    <a:pt x="239" y="0"/>
                  </a:lnTo>
                  <a:lnTo>
                    <a:pt x="233" y="3"/>
                  </a:lnTo>
                  <a:lnTo>
                    <a:pt x="233" y="29"/>
                  </a:lnTo>
                  <a:lnTo>
                    <a:pt x="236" y="31"/>
                  </a:lnTo>
                  <a:lnTo>
                    <a:pt x="252" y="23"/>
                  </a:lnTo>
                  <a:lnTo>
                    <a:pt x="273" y="19"/>
                  </a:lnTo>
                  <a:lnTo>
                    <a:pt x="288" y="20"/>
                  </a:lnTo>
                  <a:lnTo>
                    <a:pt x="291" y="25"/>
                  </a:lnTo>
                  <a:lnTo>
                    <a:pt x="290" y="34"/>
                  </a:lnTo>
                  <a:lnTo>
                    <a:pt x="281" y="37"/>
                  </a:lnTo>
                  <a:lnTo>
                    <a:pt x="267" y="55"/>
                  </a:lnTo>
                  <a:lnTo>
                    <a:pt x="267" y="65"/>
                  </a:lnTo>
                  <a:lnTo>
                    <a:pt x="275" y="88"/>
                  </a:lnTo>
                  <a:lnTo>
                    <a:pt x="282" y="94"/>
                  </a:lnTo>
                  <a:lnTo>
                    <a:pt x="291" y="94"/>
                  </a:lnTo>
                  <a:lnTo>
                    <a:pt x="302" y="105"/>
                  </a:lnTo>
                  <a:lnTo>
                    <a:pt x="344" y="120"/>
                  </a:lnTo>
                  <a:lnTo>
                    <a:pt x="344" y="120"/>
                  </a:lnTo>
                  <a:lnTo>
                    <a:pt x="334" y="134"/>
                  </a:lnTo>
                  <a:lnTo>
                    <a:pt x="330" y="135"/>
                  </a:lnTo>
                  <a:lnTo>
                    <a:pt x="321" y="128"/>
                  </a:lnTo>
                  <a:lnTo>
                    <a:pt x="308" y="131"/>
                  </a:lnTo>
                  <a:lnTo>
                    <a:pt x="304" y="143"/>
                  </a:lnTo>
                  <a:lnTo>
                    <a:pt x="290" y="152"/>
                  </a:lnTo>
                  <a:lnTo>
                    <a:pt x="276" y="168"/>
                  </a:lnTo>
                  <a:lnTo>
                    <a:pt x="268" y="182"/>
                  </a:lnTo>
                  <a:lnTo>
                    <a:pt x="258" y="231"/>
                  </a:lnTo>
                  <a:lnTo>
                    <a:pt x="249" y="255"/>
                  </a:lnTo>
                  <a:lnTo>
                    <a:pt x="229" y="281"/>
                  </a:lnTo>
                  <a:lnTo>
                    <a:pt x="195" y="303"/>
                  </a:lnTo>
                  <a:lnTo>
                    <a:pt x="181" y="300"/>
                  </a:lnTo>
                  <a:lnTo>
                    <a:pt x="175" y="283"/>
                  </a:lnTo>
                  <a:lnTo>
                    <a:pt x="175" y="278"/>
                  </a:lnTo>
                  <a:lnTo>
                    <a:pt x="169" y="258"/>
                  </a:lnTo>
                  <a:lnTo>
                    <a:pt x="161" y="245"/>
                  </a:lnTo>
                  <a:lnTo>
                    <a:pt x="150" y="241"/>
                  </a:lnTo>
                  <a:lnTo>
                    <a:pt x="109" y="243"/>
                  </a:lnTo>
                  <a:lnTo>
                    <a:pt x="60" y="241"/>
                  </a:lnTo>
                  <a:lnTo>
                    <a:pt x="32" y="249"/>
                  </a:lnTo>
                  <a:lnTo>
                    <a:pt x="32" y="249"/>
                  </a:lnTo>
                  <a:lnTo>
                    <a:pt x="28" y="240"/>
                  </a:lnTo>
                  <a:lnTo>
                    <a:pt x="23" y="215"/>
                  </a:lnTo>
                  <a:lnTo>
                    <a:pt x="5" y="178"/>
                  </a:lnTo>
                  <a:lnTo>
                    <a:pt x="0" y="149"/>
                  </a:lnTo>
                  <a:lnTo>
                    <a:pt x="8" y="125"/>
                  </a:lnTo>
                  <a:lnTo>
                    <a:pt x="3" y="108"/>
                  </a:lnTo>
                  <a:lnTo>
                    <a:pt x="3" y="99"/>
                  </a:lnTo>
                  <a:lnTo>
                    <a:pt x="15" y="72"/>
                  </a:lnTo>
                  <a:lnTo>
                    <a:pt x="25" y="63"/>
                  </a:lnTo>
                  <a:lnTo>
                    <a:pt x="38" y="57"/>
                  </a:lnTo>
                  <a:lnTo>
                    <a:pt x="51" y="48"/>
                  </a:lnTo>
                  <a:lnTo>
                    <a:pt x="60" y="16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8"/>
            <p:cNvSpPr>
              <a:spLocks/>
            </p:cNvSpPr>
            <p:nvPr/>
          </p:nvSpPr>
          <p:spPr bwMode="auto">
            <a:xfrm>
              <a:off x="3012270" y="4328545"/>
              <a:ext cx="503005" cy="574447"/>
            </a:xfrm>
            <a:custGeom>
              <a:avLst/>
              <a:gdLst>
                <a:gd name="T0" fmla="*/ 17 w 366"/>
                <a:gd name="T1" fmla="*/ 99 h 455"/>
                <a:gd name="T2" fmla="*/ 25 w 366"/>
                <a:gd name="T3" fmla="*/ 114 h 455"/>
                <a:gd name="T4" fmla="*/ 37 w 366"/>
                <a:gd name="T5" fmla="*/ 126 h 455"/>
                <a:gd name="T6" fmla="*/ 50 w 366"/>
                <a:gd name="T7" fmla="*/ 126 h 455"/>
                <a:gd name="T8" fmla="*/ 116 w 366"/>
                <a:gd name="T9" fmla="*/ 70 h 455"/>
                <a:gd name="T10" fmla="*/ 169 w 366"/>
                <a:gd name="T11" fmla="*/ 19 h 455"/>
                <a:gd name="T12" fmla="*/ 203 w 366"/>
                <a:gd name="T13" fmla="*/ 0 h 455"/>
                <a:gd name="T14" fmla="*/ 224 w 366"/>
                <a:gd name="T15" fmla="*/ 16 h 455"/>
                <a:gd name="T16" fmla="*/ 223 w 366"/>
                <a:gd name="T17" fmla="*/ 19 h 455"/>
                <a:gd name="T18" fmla="*/ 258 w 366"/>
                <a:gd name="T19" fmla="*/ 79 h 455"/>
                <a:gd name="T20" fmla="*/ 298 w 366"/>
                <a:gd name="T21" fmla="*/ 105 h 455"/>
                <a:gd name="T22" fmla="*/ 324 w 366"/>
                <a:gd name="T23" fmla="*/ 88 h 455"/>
                <a:gd name="T24" fmla="*/ 350 w 366"/>
                <a:gd name="T25" fmla="*/ 97 h 455"/>
                <a:gd name="T26" fmla="*/ 366 w 366"/>
                <a:gd name="T27" fmla="*/ 145 h 455"/>
                <a:gd name="T28" fmla="*/ 352 w 366"/>
                <a:gd name="T29" fmla="*/ 185 h 455"/>
                <a:gd name="T30" fmla="*/ 301 w 366"/>
                <a:gd name="T31" fmla="*/ 183 h 455"/>
                <a:gd name="T32" fmla="*/ 312 w 366"/>
                <a:gd name="T33" fmla="*/ 234 h 455"/>
                <a:gd name="T34" fmla="*/ 317 w 366"/>
                <a:gd name="T35" fmla="*/ 277 h 455"/>
                <a:gd name="T36" fmla="*/ 300 w 366"/>
                <a:gd name="T37" fmla="*/ 322 h 455"/>
                <a:gd name="T38" fmla="*/ 309 w 366"/>
                <a:gd name="T39" fmla="*/ 345 h 455"/>
                <a:gd name="T40" fmla="*/ 310 w 366"/>
                <a:gd name="T41" fmla="*/ 395 h 455"/>
                <a:gd name="T42" fmla="*/ 295 w 366"/>
                <a:gd name="T43" fmla="*/ 429 h 455"/>
                <a:gd name="T44" fmla="*/ 297 w 366"/>
                <a:gd name="T45" fmla="*/ 455 h 455"/>
                <a:gd name="T46" fmla="*/ 278 w 366"/>
                <a:gd name="T47" fmla="*/ 440 h 455"/>
                <a:gd name="T48" fmla="*/ 261 w 366"/>
                <a:gd name="T49" fmla="*/ 428 h 455"/>
                <a:gd name="T50" fmla="*/ 240 w 366"/>
                <a:gd name="T51" fmla="*/ 435 h 455"/>
                <a:gd name="T52" fmla="*/ 224 w 366"/>
                <a:gd name="T53" fmla="*/ 417 h 455"/>
                <a:gd name="T54" fmla="*/ 178 w 366"/>
                <a:gd name="T55" fmla="*/ 422 h 455"/>
                <a:gd name="T56" fmla="*/ 175 w 366"/>
                <a:gd name="T57" fmla="*/ 417 h 455"/>
                <a:gd name="T58" fmla="*/ 169 w 366"/>
                <a:gd name="T59" fmla="*/ 412 h 455"/>
                <a:gd name="T60" fmla="*/ 157 w 366"/>
                <a:gd name="T61" fmla="*/ 408 h 455"/>
                <a:gd name="T62" fmla="*/ 131 w 366"/>
                <a:gd name="T63" fmla="*/ 405 h 455"/>
                <a:gd name="T64" fmla="*/ 126 w 366"/>
                <a:gd name="T65" fmla="*/ 389 h 455"/>
                <a:gd name="T66" fmla="*/ 117 w 366"/>
                <a:gd name="T67" fmla="*/ 352 h 455"/>
                <a:gd name="T68" fmla="*/ 105 w 366"/>
                <a:gd name="T69" fmla="*/ 332 h 455"/>
                <a:gd name="T70" fmla="*/ 89 w 366"/>
                <a:gd name="T71" fmla="*/ 339 h 455"/>
                <a:gd name="T72" fmla="*/ 88 w 366"/>
                <a:gd name="T73" fmla="*/ 325 h 455"/>
                <a:gd name="T74" fmla="*/ 91 w 366"/>
                <a:gd name="T75" fmla="*/ 314 h 455"/>
                <a:gd name="T76" fmla="*/ 85 w 366"/>
                <a:gd name="T77" fmla="*/ 297 h 455"/>
                <a:gd name="T78" fmla="*/ 68 w 366"/>
                <a:gd name="T79" fmla="*/ 263 h 455"/>
                <a:gd name="T80" fmla="*/ 42 w 366"/>
                <a:gd name="T81" fmla="*/ 253 h 455"/>
                <a:gd name="T82" fmla="*/ 48 w 366"/>
                <a:gd name="T83" fmla="*/ 234 h 455"/>
                <a:gd name="T84" fmla="*/ 57 w 366"/>
                <a:gd name="T85" fmla="*/ 213 h 455"/>
                <a:gd name="T86" fmla="*/ 73 w 366"/>
                <a:gd name="T87" fmla="*/ 199 h 455"/>
                <a:gd name="T88" fmla="*/ 79 w 366"/>
                <a:gd name="T89" fmla="*/ 173 h 455"/>
                <a:gd name="T90" fmla="*/ 42 w 366"/>
                <a:gd name="T91" fmla="*/ 162 h 455"/>
                <a:gd name="T92" fmla="*/ 4 w 366"/>
                <a:gd name="T93" fmla="*/ 154 h 455"/>
                <a:gd name="T94" fmla="*/ 0 w 366"/>
                <a:gd name="T95" fmla="*/ 130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66" h="455">
                  <a:moveTo>
                    <a:pt x="0" y="130"/>
                  </a:moveTo>
                  <a:lnTo>
                    <a:pt x="17" y="99"/>
                  </a:lnTo>
                  <a:lnTo>
                    <a:pt x="23" y="100"/>
                  </a:lnTo>
                  <a:lnTo>
                    <a:pt x="25" y="114"/>
                  </a:lnTo>
                  <a:lnTo>
                    <a:pt x="30" y="114"/>
                  </a:lnTo>
                  <a:lnTo>
                    <a:pt x="37" y="126"/>
                  </a:lnTo>
                  <a:lnTo>
                    <a:pt x="42" y="128"/>
                  </a:lnTo>
                  <a:lnTo>
                    <a:pt x="50" y="126"/>
                  </a:lnTo>
                  <a:lnTo>
                    <a:pt x="79" y="94"/>
                  </a:lnTo>
                  <a:lnTo>
                    <a:pt x="116" y="70"/>
                  </a:lnTo>
                  <a:lnTo>
                    <a:pt x="154" y="24"/>
                  </a:lnTo>
                  <a:lnTo>
                    <a:pt x="169" y="19"/>
                  </a:lnTo>
                  <a:lnTo>
                    <a:pt x="181" y="5"/>
                  </a:lnTo>
                  <a:lnTo>
                    <a:pt x="203" y="0"/>
                  </a:lnTo>
                  <a:lnTo>
                    <a:pt x="217" y="5"/>
                  </a:lnTo>
                  <a:lnTo>
                    <a:pt x="224" y="16"/>
                  </a:lnTo>
                  <a:lnTo>
                    <a:pt x="224" y="16"/>
                  </a:lnTo>
                  <a:lnTo>
                    <a:pt x="223" y="19"/>
                  </a:lnTo>
                  <a:lnTo>
                    <a:pt x="240" y="59"/>
                  </a:lnTo>
                  <a:lnTo>
                    <a:pt x="258" y="79"/>
                  </a:lnTo>
                  <a:lnTo>
                    <a:pt x="280" y="96"/>
                  </a:lnTo>
                  <a:lnTo>
                    <a:pt x="298" y="105"/>
                  </a:lnTo>
                  <a:lnTo>
                    <a:pt x="310" y="102"/>
                  </a:lnTo>
                  <a:lnTo>
                    <a:pt x="324" y="88"/>
                  </a:lnTo>
                  <a:lnTo>
                    <a:pt x="341" y="91"/>
                  </a:lnTo>
                  <a:lnTo>
                    <a:pt x="350" y="97"/>
                  </a:lnTo>
                  <a:lnTo>
                    <a:pt x="359" y="111"/>
                  </a:lnTo>
                  <a:lnTo>
                    <a:pt x="366" y="145"/>
                  </a:lnTo>
                  <a:lnTo>
                    <a:pt x="352" y="185"/>
                  </a:lnTo>
                  <a:lnTo>
                    <a:pt x="352" y="185"/>
                  </a:lnTo>
                  <a:lnTo>
                    <a:pt x="340" y="186"/>
                  </a:lnTo>
                  <a:lnTo>
                    <a:pt x="301" y="183"/>
                  </a:lnTo>
                  <a:lnTo>
                    <a:pt x="310" y="214"/>
                  </a:lnTo>
                  <a:lnTo>
                    <a:pt x="312" y="234"/>
                  </a:lnTo>
                  <a:lnTo>
                    <a:pt x="317" y="240"/>
                  </a:lnTo>
                  <a:lnTo>
                    <a:pt x="317" y="277"/>
                  </a:lnTo>
                  <a:lnTo>
                    <a:pt x="300" y="314"/>
                  </a:lnTo>
                  <a:lnTo>
                    <a:pt x="300" y="322"/>
                  </a:lnTo>
                  <a:lnTo>
                    <a:pt x="306" y="328"/>
                  </a:lnTo>
                  <a:lnTo>
                    <a:pt x="309" y="345"/>
                  </a:lnTo>
                  <a:lnTo>
                    <a:pt x="315" y="385"/>
                  </a:lnTo>
                  <a:lnTo>
                    <a:pt x="310" y="395"/>
                  </a:lnTo>
                  <a:lnTo>
                    <a:pt x="293" y="412"/>
                  </a:lnTo>
                  <a:lnTo>
                    <a:pt x="295" y="429"/>
                  </a:lnTo>
                  <a:lnTo>
                    <a:pt x="300" y="446"/>
                  </a:lnTo>
                  <a:lnTo>
                    <a:pt x="297" y="455"/>
                  </a:lnTo>
                  <a:lnTo>
                    <a:pt x="292" y="455"/>
                  </a:lnTo>
                  <a:lnTo>
                    <a:pt x="278" y="440"/>
                  </a:lnTo>
                  <a:lnTo>
                    <a:pt x="274" y="439"/>
                  </a:lnTo>
                  <a:lnTo>
                    <a:pt x="261" y="428"/>
                  </a:lnTo>
                  <a:lnTo>
                    <a:pt x="240" y="435"/>
                  </a:lnTo>
                  <a:lnTo>
                    <a:pt x="240" y="435"/>
                  </a:lnTo>
                  <a:lnTo>
                    <a:pt x="237" y="426"/>
                  </a:lnTo>
                  <a:lnTo>
                    <a:pt x="224" y="417"/>
                  </a:lnTo>
                  <a:lnTo>
                    <a:pt x="208" y="415"/>
                  </a:lnTo>
                  <a:lnTo>
                    <a:pt x="178" y="422"/>
                  </a:lnTo>
                  <a:lnTo>
                    <a:pt x="175" y="417"/>
                  </a:lnTo>
                  <a:lnTo>
                    <a:pt x="175" y="417"/>
                  </a:lnTo>
                  <a:lnTo>
                    <a:pt x="169" y="415"/>
                  </a:lnTo>
                  <a:lnTo>
                    <a:pt x="169" y="412"/>
                  </a:lnTo>
                  <a:lnTo>
                    <a:pt x="163" y="408"/>
                  </a:lnTo>
                  <a:lnTo>
                    <a:pt x="157" y="408"/>
                  </a:lnTo>
                  <a:lnTo>
                    <a:pt x="146" y="412"/>
                  </a:lnTo>
                  <a:lnTo>
                    <a:pt x="131" y="405"/>
                  </a:lnTo>
                  <a:lnTo>
                    <a:pt x="126" y="399"/>
                  </a:lnTo>
                  <a:lnTo>
                    <a:pt x="126" y="389"/>
                  </a:lnTo>
                  <a:lnTo>
                    <a:pt x="114" y="366"/>
                  </a:lnTo>
                  <a:lnTo>
                    <a:pt x="117" y="352"/>
                  </a:lnTo>
                  <a:lnTo>
                    <a:pt x="108" y="349"/>
                  </a:lnTo>
                  <a:lnTo>
                    <a:pt x="105" y="332"/>
                  </a:lnTo>
                  <a:lnTo>
                    <a:pt x="100" y="332"/>
                  </a:lnTo>
                  <a:lnTo>
                    <a:pt x="89" y="339"/>
                  </a:lnTo>
                  <a:lnTo>
                    <a:pt x="85" y="334"/>
                  </a:lnTo>
                  <a:lnTo>
                    <a:pt x="88" y="325"/>
                  </a:lnTo>
                  <a:lnTo>
                    <a:pt x="85" y="316"/>
                  </a:lnTo>
                  <a:lnTo>
                    <a:pt x="91" y="314"/>
                  </a:lnTo>
                  <a:lnTo>
                    <a:pt x="93" y="308"/>
                  </a:lnTo>
                  <a:lnTo>
                    <a:pt x="85" y="297"/>
                  </a:lnTo>
                  <a:lnTo>
                    <a:pt x="76" y="274"/>
                  </a:lnTo>
                  <a:lnTo>
                    <a:pt x="68" y="263"/>
                  </a:lnTo>
                  <a:lnTo>
                    <a:pt x="43" y="257"/>
                  </a:lnTo>
                  <a:lnTo>
                    <a:pt x="42" y="253"/>
                  </a:lnTo>
                  <a:lnTo>
                    <a:pt x="43" y="239"/>
                  </a:lnTo>
                  <a:lnTo>
                    <a:pt x="48" y="234"/>
                  </a:lnTo>
                  <a:lnTo>
                    <a:pt x="46" y="228"/>
                  </a:lnTo>
                  <a:lnTo>
                    <a:pt x="57" y="213"/>
                  </a:lnTo>
                  <a:lnTo>
                    <a:pt x="68" y="205"/>
                  </a:lnTo>
                  <a:lnTo>
                    <a:pt x="73" y="199"/>
                  </a:lnTo>
                  <a:lnTo>
                    <a:pt x="80" y="177"/>
                  </a:lnTo>
                  <a:lnTo>
                    <a:pt x="79" y="173"/>
                  </a:lnTo>
                  <a:lnTo>
                    <a:pt x="56" y="162"/>
                  </a:lnTo>
                  <a:lnTo>
                    <a:pt x="42" y="162"/>
                  </a:lnTo>
                  <a:lnTo>
                    <a:pt x="28" y="153"/>
                  </a:lnTo>
                  <a:lnTo>
                    <a:pt x="4" y="154"/>
                  </a:lnTo>
                  <a:lnTo>
                    <a:pt x="4" y="131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9"/>
            <p:cNvSpPr>
              <a:spLocks/>
            </p:cNvSpPr>
            <p:nvPr/>
          </p:nvSpPr>
          <p:spPr bwMode="auto">
            <a:xfrm>
              <a:off x="2931184" y="3246566"/>
              <a:ext cx="459026" cy="462082"/>
            </a:xfrm>
            <a:custGeom>
              <a:avLst/>
              <a:gdLst>
                <a:gd name="T0" fmla="*/ 214 w 334"/>
                <a:gd name="T1" fmla="*/ 23 h 366"/>
                <a:gd name="T2" fmla="*/ 251 w 334"/>
                <a:gd name="T3" fmla="*/ 20 h 366"/>
                <a:gd name="T4" fmla="*/ 271 w 334"/>
                <a:gd name="T5" fmla="*/ 21 h 366"/>
                <a:gd name="T6" fmla="*/ 280 w 334"/>
                <a:gd name="T7" fmla="*/ 26 h 366"/>
                <a:gd name="T8" fmla="*/ 287 w 334"/>
                <a:gd name="T9" fmla="*/ 21 h 366"/>
                <a:gd name="T10" fmla="*/ 299 w 334"/>
                <a:gd name="T11" fmla="*/ 3 h 366"/>
                <a:gd name="T12" fmla="*/ 305 w 334"/>
                <a:gd name="T13" fmla="*/ 0 h 366"/>
                <a:gd name="T14" fmla="*/ 311 w 334"/>
                <a:gd name="T15" fmla="*/ 1 h 366"/>
                <a:gd name="T16" fmla="*/ 320 w 334"/>
                <a:gd name="T17" fmla="*/ 21 h 366"/>
                <a:gd name="T18" fmla="*/ 326 w 334"/>
                <a:gd name="T19" fmla="*/ 23 h 366"/>
                <a:gd name="T20" fmla="*/ 334 w 334"/>
                <a:gd name="T21" fmla="*/ 18 h 366"/>
                <a:gd name="T22" fmla="*/ 334 w 334"/>
                <a:gd name="T23" fmla="*/ 18 h 366"/>
                <a:gd name="T24" fmla="*/ 333 w 334"/>
                <a:gd name="T25" fmla="*/ 34 h 366"/>
                <a:gd name="T26" fmla="*/ 331 w 334"/>
                <a:gd name="T27" fmla="*/ 37 h 366"/>
                <a:gd name="T28" fmla="*/ 323 w 334"/>
                <a:gd name="T29" fmla="*/ 37 h 366"/>
                <a:gd name="T30" fmla="*/ 320 w 334"/>
                <a:gd name="T31" fmla="*/ 41 h 366"/>
                <a:gd name="T32" fmla="*/ 308 w 334"/>
                <a:gd name="T33" fmla="*/ 81 h 366"/>
                <a:gd name="T34" fmla="*/ 308 w 334"/>
                <a:gd name="T35" fmla="*/ 115 h 366"/>
                <a:gd name="T36" fmla="*/ 311 w 334"/>
                <a:gd name="T37" fmla="*/ 129 h 366"/>
                <a:gd name="T38" fmla="*/ 306 w 334"/>
                <a:gd name="T39" fmla="*/ 172 h 366"/>
                <a:gd name="T40" fmla="*/ 296 w 334"/>
                <a:gd name="T41" fmla="*/ 204 h 366"/>
                <a:gd name="T42" fmla="*/ 285 w 334"/>
                <a:gd name="T43" fmla="*/ 253 h 366"/>
                <a:gd name="T44" fmla="*/ 280 w 334"/>
                <a:gd name="T45" fmla="*/ 256 h 366"/>
                <a:gd name="T46" fmla="*/ 274 w 334"/>
                <a:gd name="T47" fmla="*/ 276 h 366"/>
                <a:gd name="T48" fmla="*/ 268 w 334"/>
                <a:gd name="T49" fmla="*/ 287 h 366"/>
                <a:gd name="T50" fmla="*/ 245 w 334"/>
                <a:gd name="T51" fmla="*/ 315 h 366"/>
                <a:gd name="T52" fmla="*/ 202 w 334"/>
                <a:gd name="T53" fmla="*/ 338 h 366"/>
                <a:gd name="T54" fmla="*/ 173 w 334"/>
                <a:gd name="T55" fmla="*/ 344 h 366"/>
                <a:gd name="T56" fmla="*/ 156 w 334"/>
                <a:gd name="T57" fmla="*/ 352 h 366"/>
                <a:gd name="T58" fmla="*/ 87 w 334"/>
                <a:gd name="T59" fmla="*/ 362 h 366"/>
                <a:gd name="T60" fmla="*/ 87 w 334"/>
                <a:gd name="T61" fmla="*/ 362 h 366"/>
                <a:gd name="T62" fmla="*/ 79 w 334"/>
                <a:gd name="T63" fmla="*/ 366 h 366"/>
                <a:gd name="T64" fmla="*/ 33 w 334"/>
                <a:gd name="T65" fmla="*/ 364 h 366"/>
                <a:gd name="T66" fmla="*/ 33 w 334"/>
                <a:gd name="T67" fmla="*/ 364 h 366"/>
                <a:gd name="T68" fmla="*/ 21 w 334"/>
                <a:gd name="T69" fmla="*/ 366 h 366"/>
                <a:gd name="T70" fmla="*/ 13 w 334"/>
                <a:gd name="T71" fmla="*/ 362 h 366"/>
                <a:gd name="T72" fmla="*/ 1 w 334"/>
                <a:gd name="T73" fmla="*/ 332 h 366"/>
                <a:gd name="T74" fmla="*/ 4 w 334"/>
                <a:gd name="T75" fmla="*/ 324 h 366"/>
                <a:gd name="T76" fmla="*/ 0 w 334"/>
                <a:gd name="T77" fmla="*/ 138 h 366"/>
                <a:gd name="T78" fmla="*/ 1 w 334"/>
                <a:gd name="T79" fmla="*/ 54 h 366"/>
                <a:gd name="T80" fmla="*/ 4 w 334"/>
                <a:gd name="T81" fmla="*/ 52 h 366"/>
                <a:gd name="T82" fmla="*/ 20 w 334"/>
                <a:gd name="T83" fmla="*/ 50 h 366"/>
                <a:gd name="T84" fmla="*/ 87 w 334"/>
                <a:gd name="T85" fmla="*/ 47 h 366"/>
                <a:gd name="T86" fmla="*/ 98 w 334"/>
                <a:gd name="T87" fmla="*/ 50 h 366"/>
                <a:gd name="T88" fmla="*/ 155 w 334"/>
                <a:gd name="T89" fmla="*/ 101 h 366"/>
                <a:gd name="T90" fmla="*/ 161 w 334"/>
                <a:gd name="T91" fmla="*/ 100 h 366"/>
                <a:gd name="T92" fmla="*/ 214 w 334"/>
                <a:gd name="T93" fmla="*/ 23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34" h="366">
                  <a:moveTo>
                    <a:pt x="214" y="23"/>
                  </a:moveTo>
                  <a:lnTo>
                    <a:pt x="251" y="20"/>
                  </a:lnTo>
                  <a:lnTo>
                    <a:pt x="271" y="21"/>
                  </a:lnTo>
                  <a:lnTo>
                    <a:pt x="280" y="26"/>
                  </a:lnTo>
                  <a:lnTo>
                    <a:pt x="287" y="21"/>
                  </a:lnTo>
                  <a:lnTo>
                    <a:pt x="299" y="3"/>
                  </a:lnTo>
                  <a:lnTo>
                    <a:pt x="305" y="0"/>
                  </a:lnTo>
                  <a:lnTo>
                    <a:pt x="311" y="1"/>
                  </a:lnTo>
                  <a:lnTo>
                    <a:pt x="320" y="21"/>
                  </a:lnTo>
                  <a:lnTo>
                    <a:pt x="326" y="23"/>
                  </a:lnTo>
                  <a:lnTo>
                    <a:pt x="334" y="18"/>
                  </a:lnTo>
                  <a:lnTo>
                    <a:pt x="334" y="18"/>
                  </a:lnTo>
                  <a:lnTo>
                    <a:pt x="333" y="34"/>
                  </a:lnTo>
                  <a:lnTo>
                    <a:pt x="331" y="37"/>
                  </a:lnTo>
                  <a:lnTo>
                    <a:pt x="323" y="37"/>
                  </a:lnTo>
                  <a:lnTo>
                    <a:pt x="320" y="41"/>
                  </a:lnTo>
                  <a:lnTo>
                    <a:pt x="308" y="81"/>
                  </a:lnTo>
                  <a:lnTo>
                    <a:pt x="308" y="115"/>
                  </a:lnTo>
                  <a:lnTo>
                    <a:pt x="311" y="129"/>
                  </a:lnTo>
                  <a:lnTo>
                    <a:pt x="306" y="172"/>
                  </a:lnTo>
                  <a:lnTo>
                    <a:pt x="296" y="204"/>
                  </a:lnTo>
                  <a:lnTo>
                    <a:pt x="285" y="253"/>
                  </a:lnTo>
                  <a:lnTo>
                    <a:pt x="280" y="256"/>
                  </a:lnTo>
                  <a:lnTo>
                    <a:pt x="274" y="276"/>
                  </a:lnTo>
                  <a:lnTo>
                    <a:pt x="268" y="287"/>
                  </a:lnTo>
                  <a:lnTo>
                    <a:pt x="245" y="315"/>
                  </a:lnTo>
                  <a:lnTo>
                    <a:pt x="202" y="338"/>
                  </a:lnTo>
                  <a:lnTo>
                    <a:pt x="173" y="344"/>
                  </a:lnTo>
                  <a:lnTo>
                    <a:pt x="156" y="352"/>
                  </a:lnTo>
                  <a:lnTo>
                    <a:pt x="87" y="362"/>
                  </a:lnTo>
                  <a:lnTo>
                    <a:pt x="87" y="362"/>
                  </a:lnTo>
                  <a:lnTo>
                    <a:pt x="79" y="366"/>
                  </a:lnTo>
                  <a:lnTo>
                    <a:pt x="33" y="364"/>
                  </a:lnTo>
                  <a:lnTo>
                    <a:pt x="33" y="364"/>
                  </a:lnTo>
                  <a:lnTo>
                    <a:pt x="21" y="366"/>
                  </a:lnTo>
                  <a:lnTo>
                    <a:pt x="13" y="362"/>
                  </a:lnTo>
                  <a:lnTo>
                    <a:pt x="1" y="332"/>
                  </a:lnTo>
                  <a:lnTo>
                    <a:pt x="4" y="324"/>
                  </a:lnTo>
                  <a:lnTo>
                    <a:pt x="0" y="138"/>
                  </a:lnTo>
                  <a:lnTo>
                    <a:pt x="1" y="54"/>
                  </a:lnTo>
                  <a:lnTo>
                    <a:pt x="4" y="52"/>
                  </a:lnTo>
                  <a:lnTo>
                    <a:pt x="20" y="50"/>
                  </a:lnTo>
                  <a:lnTo>
                    <a:pt x="87" y="47"/>
                  </a:lnTo>
                  <a:lnTo>
                    <a:pt x="98" y="50"/>
                  </a:lnTo>
                  <a:lnTo>
                    <a:pt x="155" y="101"/>
                  </a:lnTo>
                  <a:lnTo>
                    <a:pt x="161" y="100"/>
                  </a:lnTo>
                  <a:lnTo>
                    <a:pt x="214" y="23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0"/>
            <p:cNvSpPr>
              <a:spLocks/>
            </p:cNvSpPr>
            <p:nvPr/>
          </p:nvSpPr>
          <p:spPr bwMode="auto">
            <a:xfrm>
              <a:off x="4908847" y="2287051"/>
              <a:ext cx="735267" cy="854726"/>
            </a:xfrm>
            <a:custGeom>
              <a:avLst/>
              <a:gdLst>
                <a:gd name="T0" fmla="*/ 187 w 535"/>
                <a:gd name="T1" fmla="*/ 10 h 677"/>
                <a:gd name="T2" fmla="*/ 238 w 535"/>
                <a:gd name="T3" fmla="*/ 2 h 677"/>
                <a:gd name="T4" fmla="*/ 270 w 535"/>
                <a:gd name="T5" fmla="*/ 16 h 677"/>
                <a:gd name="T6" fmla="*/ 351 w 535"/>
                <a:gd name="T7" fmla="*/ 94 h 677"/>
                <a:gd name="T8" fmla="*/ 365 w 535"/>
                <a:gd name="T9" fmla="*/ 125 h 677"/>
                <a:gd name="T10" fmla="*/ 397 w 535"/>
                <a:gd name="T11" fmla="*/ 140 h 677"/>
                <a:gd name="T12" fmla="*/ 394 w 535"/>
                <a:gd name="T13" fmla="*/ 243 h 677"/>
                <a:gd name="T14" fmla="*/ 402 w 535"/>
                <a:gd name="T15" fmla="*/ 285 h 677"/>
                <a:gd name="T16" fmla="*/ 443 w 535"/>
                <a:gd name="T17" fmla="*/ 285 h 677"/>
                <a:gd name="T18" fmla="*/ 448 w 535"/>
                <a:gd name="T19" fmla="*/ 325 h 677"/>
                <a:gd name="T20" fmla="*/ 420 w 535"/>
                <a:gd name="T21" fmla="*/ 388 h 677"/>
                <a:gd name="T22" fmla="*/ 446 w 535"/>
                <a:gd name="T23" fmla="*/ 422 h 677"/>
                <a:gd name="T24" fmla="*/ 500 w 535"/>
                <a:gd name="T25" fmla="*/ 474 h 677"/>
                <a:gd name="T26" fmla="*/ 535 w 535"/>
                <a:gd name="T27" fmla="*/ 497 h 677"/>
                <a:gd name="T28" fmla="*/ 531 w 535"/>
                <a:gd name="T29" fmla="*/ 560 h 677"/>
                <a:gd name="T30" fmla="*/ 528 w 535"/>
                <a:gd name="T31" fmla="*/ 597 h 677"/>
                <a:gd name="T32" fmla="*/ 435 w 535"/>
                <a:gd name="T33" fmla="*/ 655 h 677"/>
                <a:gd name="T34" fmla="*/ 376 w 535"/>
                <a:gd name="T35" fmla="*/ 671 h 677"/>
                <a:gd name="T36" fmla="*/ 337 w 535"/>
                <a:gd name="T37" fmla="*/ 674 h 677"/>
                <a:gd name="T38" fmla="*/ 224 w 535"/>
                <a:gd name="T39" fmla="*/ 677 h 677"/>
                <a:gd name="T40" fmla="*/ 202 w 535"/>
                <a:gd name="T41" fmla="*/ 672 h 677"/>
                <a:gd name="T42" fmla="*/ 207 w 535"/>
                <a:gd name="T43" fmla="*/ 666 h 677"/>
                <a:gd name="T44" fmla="*/ 181 w 535"/>
                <a:gd name="T45" fmla="*/ 620 h 677"/>
                <a:gd name="T46" fmla="*/ 169 w 535"/>
                <a:gd name="T47" fmla="*/ 558 h 677"/>
                <a:gd name="T48" fmla="*/ 98 w 535"/>
                <a:gd name="T49" fmla="*/ 506 h 677"/>
                <a:gd name="T50" fmla="*/ 69 w 535"/>
                <a:gd name="T51" fmla="*/ 469 h 677"/>
                <a:gd name="T52" fmla="*/ 90 w 535"/>
                <a:gd name="T53" fmla="*/ 452 h 677"/>
                <a:gd name="T54" fmla="*/ 119 w 535"/>
                <a:gd name="T55" fmla="*/ 437 h 677"/>
                <a:gd name="T56" fmla="*/ 119 w 535"/>
                <a:gd name="T57" fmla="*/ 366 h 677"/>
                <a:gd name="T58" fmla="*/ 63 w 535"/>
                <a:gd name="T59" fmla="*/ 320 h 677"/>
                <a:gd name="T60" fmla="*/ 52 w 535"/>
                <a:gd name="T61" fmla="*/ 269 h 677"/>
                <a:gd name="T62" fmla="*/ 0 w 535"/>
                <a:gd name="T63" fmla="*/ 240 h 677"/>
                <a:gd name="T64" fmla="*/ 23 w 535"/>
                <a:gd name="T65" fmla="*/ 200 h 677"/>
                <a:gd name="T66" fmla="*/ 44 w 535"/>
                <a:gd name="T67" fmla="*/ 125 h 677"/>
                <a:gd name="T68" fmla="*/ 61 w 535"/>
                <a:gd name="T69" fmla="*/ 103 h 677"/>
                <a:gd name="T70" fmla="*/ 95 w 535"/>
                <a:gd name="T71" fmla="*/ 94 h 677"/>
                <a:gd name="T72" fmla="*/ 123 w 535"/>
                <a:gd name="T73" fmla="*/ 60 h 677"/>
                <a:gd name="T74" fmla="*/ 176 w 535"/>
                <a:gd name="T75" fmla="*/ 17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35" h="677">
                  <a:moveTo>
                    <a:pt x="182" y="16"/>
                  </a:moveTo>
                  <a:lnTo>
                    <a:pt x="187" y="10"/>
                  </a:lnTo>
                  <a:lnTo>
                    <a:pt x="213" y="0"/>
                  </a:lnTo>
                  <a:lnTo>
                    <a:pt x="238" y="2"/>
                  </a:lnTo>
                  <a:lnTo>
                    <a:pt x="256" y="8"/>
                  </a:lnTo>
                  <a:lnTo>
                    <a:pt x="270" y="16"/>
                  </a:lnTo>
                  <a:lnTo>
                    <a:pt x="322" y="54"/>
                  </a:lnTo>
                  <a:lnTo>
                    <a:pt x="351" y="94"/>
                  </a:lnTo>
                  <a:lnTo>
                    <a:pt x="371" y="116"/>
                  </a:lnTo>
                  <a:lnTo>
                    <a:pt x="365" y="125"/>
                  </a:lnTo>
                  <a:lnTo>
                    <a:pt x="376" y="119"/>
                  </a:lnTo>
                  <a:lnTo>
                    <a:pt x="397" y="140"/>
                  </a:lnTo>
                  <a:lnTo>
                    <a:pt x="402" y="169"/>
                  </a:lnTo>
                  <a:lnTo>
                    <a:pt x="394" y="243"/>
                  </a:lnTo>
                  <a:lnTo>
                    <a:pt x="399" y="282"/>
                  </a:lnTo>
                  <a:lnTo>
                    <a:pt x="402" y="285"/>
                  </a:lnTo>
                  <a:lnTo>
                    <a:pt x="443" y="285"/>
                  </a:lnTo>
                  <a:lnTo>
                    <a:pt x="443" y="285"/>
                  </a:lnTo>
                  <a:lnTo>
                    <a:pt x="451" y="306"/>
                  </a:lnTo>
                  <a:lnTo>
                    <a:pt x="448" y="325"/>
                  </a:lnTo>
                  <a:lnTo>
                    <a:pt x="416" y="371"/>
                  </a:lnTo>
                  <a:lnTo>
                    <a:pt x="420" y="388"/>
                  </a:lnTo>
                  <a:lnTo>
                    <a:pt x="435" y="409"/>
                  </a:lnTo>
                  <a:lnTo>
                    <a:pt x="446" y="422"/>
                  </a:lnTo>
                  <a:lnTo>
                    <a:pt x="482" y="435"/>
                  </a:lnTo>
                  <a:lnTo>
                    <a:pt x="500" y="474"/>
                  </a:lnTo>
                  <a:lnTo>
                    <a:pt x="512" y="483"/>
                  </a:lnTo>
                  <a:lnTo>
                    <a:pt x="535" y="497"/>
                  </a:lnTo>
                  <a:lnTo>
                    <a:pt x="535" y="497"/>
                  </a:lnTo>
                  <a:lnTo>
                    <a:pt x="531" y="560"/>
                  </a:lnTo>
                  <a:lnTo>
                    <a:pt x="535" y="583"/>
                  </a:lnTo>
                  <a:lnTo>
                    <a:pt x="528" y="597"/>
                  </a:lnTo>
                  <a:lnTo>
                    <a:pt x="492" y="621"/>
                  </a:lnTo>
                  <a:lnTo>
                    <a:pt x="435" y="655"/>
                  </a:lnTo>
                  <a:lnTo>
                    <a:pt x="414" y="664"/>
                  </a:lnTo>
                  <a:lnTo>
                    <a:pt x="376" y="671"/>
                  </a:lnTo>
                  <a:lnTo>
                    <a:pt x="376" y="671"/>
                  </a:lnTo>
                  <a:lnTo>
                    <a:pt x="337" y="674"/>
                  </a:lnTo>
                  <a:lnTo>
                    <a:pt x="261" y="674"/>
                  </a:lnTo>
                  <a:lnTo>
                    <a:pt x="224" y="677"/>
                  </a:lnTo>
                  <a:lnTo>
                    <a:pt x="202" y="672"/>
                  </a:lnTo>
                  <a:lnTo>
                    <a:pt x="202" y="672"/>
                  </a:lnTo>
                  <a:lnTo>
                    <a:pt x="205" y="672"/>
                  </a:lnTo>
                  <a:lnTo>
                    <a:pt x="207" y="666"/>
                  </a:lnTo>
                  <a:lnTo>
                    <a:pt x="196" y="652"/>
                  </a:lnTo>
                  <a:lnTo>
                    <a:pt x="181" y="620"/>
                  </a:lnTo>
                  <a:lnTo>
                    <a:pt x="176" y="581"/>
                  </a:lnTo>
                  <a:lnTo>
                    <a:pt x="169" y="558"/>
                  </a:lnTo>
                  <a:lnTo>
                    <a:pt x="113" y="515"/>
                  </a:lnTo>
                  <a:lnTo>
                    <a:pt x="98" y="506"/>
                  </a:lnTo>
                  <a:lnTo>
                    <a:pt x="72" y="480"/>
                  </a:lnTo>
                  <a:lnTo>
                    <a:pt x="69" y="469"/>
                  </a:lnTo>
                  <a:lnTo>
                    <a:pt x="78" y="458"/>
                  </a:lnTo>
                  <a:lnTo>
                    <a:pt x="90" y="452"/>
                  </a:lnTo>
                  <a:lnTo>
                    <a:pt x="113" y="448"/>
                  </a:lnTo>
                  <a:lnTo>
                    <a:pt x="119" y="437"/>
                  </a:lnTo>
                  <a:lnTo>
                    <a:pt x="116" y="420"/>
                  </a:lnTo>
                  <a:lnTo>
                    <a:pt x="119" y="366"/>
                  </a:lnTo>
                  <a:lnTo>
                    <a:pt x="107" y="337"/>
                  </a:lnTo>
                  <a:lnTo>
                    <a:pt x="63" y="320"/>
                  </a:lnTo>
                  <a:lnTo>
                    <a:pt x="57" y="314"/>
                  </a:lnTo>
                  <a:lnTo>
                    <a:pt x="52" y="269"/>
                  </a:lnTo>
                  <a:lnTo>
                    <a:pt x="44" y="259"/>
                  </a:lnTo>
                  <a:lnTo>
                    <a:pt x="0" y="240"/>
                  </a:lnTo>
                  <a:lnTo>
                    <a:pt x="0" y="232"/>
                  </a:lnTo>
                  <a:lnTo>
                    <a:pt x="23" y="200"/>
                  </a:lnTo>
                  <a:lnTo>
                    <a:pt x="38" y="156"/>
                  </a:lnTo>
                  <a:lnTo>
                    <a:pt x="44" y="125"/>
                  </a:lnTo>
                  <a:lnTo>
                    <a:pt x="53" y="113"/>
                  </a:lnTo>
                  <a:lnTo>
                    <a:pt x="61" y="103"/>
                  </a:lnTo>
                  <a:lnTo>
                    <a:pt x="86" y="99"/>
                  </a:lnTo>
                  <a:lnTo>
                    <a:pt x="95" y="94"/>
                  </a:lnTo>
                  <a:lnTo>
                    <a:pt x="107" y="83"/>
                  </a:lnTo>
                  <a:lnTo>
                    <a:pt x="123" y="60"/>
                  </a:lnTo>
                  <a:lnTo>
                    <a:pt x="161" y="40"/>
                  </a:lnTo>
                  <a:lnTo>
                    <a:pt x="176" y="17"/>
                  </a:lnTo>
                  <a:lnTo>
                    <a:pt x="182" y="16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1"/>
            <p:cNvSpPr>
              <a:spLocks/>
            </p:cNvSpPr>
            <p:nvPr/>
          </p:nvSpPr>
          <p:spPr bwMode="auto">
            <a:xfrm>
              <a:off x="2867965" y="4899204"/>
              <a:ext cx="406802" cy="359818"/>
            </a:xfrm>
            <a:custGeom>
              <a:avLst/>
              <a:gdLst>
                <a:gd name="T0" fmla="*/ 237 w 296"/>
                <a:gd name="T1" fmla="*/ 0 h 285"/>
                <a:gd name="T2" fmla="*/ 250 w 296"/>
                <a:gd name="T3" fmla="*/ 11 h 285"/>
                <a:gd name="T4" fmla="*/ 282 w 296"/>
                <a:gd name="T5" fmla="*/ 22 h 285"/>
                <a:gd name="T6" fmla="*/ 288 w 296"/>
                <a:gd name="T7" fmla="*/ 31 h 285"/>
                <a:gd name="T8" fmla="*/ 291 w 296"/>
                <a:gd name="T9" fmla="*/ 39 h 285"/>
                <a:gd name="T10" fmla="*/ 293 w 296"/>
                <a:gd name="T11" fmla="*/ 91 h 285"/>
                <a:gd name="T12" fmla="*/ 286 w 296"/>
                <a:gd name="T13" fmla="*/ 96 h 285"/>
                <a:gd name="T14" fmla="*/ 296 w 296"/>
                <a:gd name="T15" fmla="*/ 111 h 285"/>
                <a:gd name="T16" fmla="*/ 293 w 296"/>
                <a:gd name="T17" fmla="*/ 123 h 285"/>
                <a:gd name="T18" fmla="*/ 296 w 296"/>
                <a:gd name="T19" fmla="*/ 145 h 285"/>
                <a:gd name="T20" fmla="*/ 293 w 296"/>
                <a:gd name="T21" fmla="*/ 157 h 285"/>
                <a:gd name="T22" fmla="*/ 288 w 296"/>
                <a:gd name="T23" fmla="*/ 162 h 285"/>
                <a:gd name="T24" fmla="*/ 280 w 296"/>
                <a:gd name="T25" fmla="*/ 182 h 285"/>
                <a:gd name="T26" fmla="*/ 270 w 296"/>
                <a:gd name="T27" fmla="*/ 191 h 285"/>
                <a:gd name="T28" fmla="*/ 256 w 296"/>
                <a:gd name="T29" fmla="*/ 216 h 285"/>
                <a:gd name="T30" fmla="*/ 237 w 296"/>
                <a:gd name="T31" fmla="*/ 279 h 285"/>
                <a:gd name="T32" fmla="*/ 237 w 296"/>
                <a:gd name="T33" fmla="*/ 279 h 285"/>
                <a:gd name="T34" fmla="*/ 222 w 296"/>
                <a:gd name="T35" fmla="*/ 285 h 285"/>
                <a:gd name="T36" fmla="*/ 194 w 296"/>
                <a:gd name="T37" fmla="*/ 277 h 285"/>
                <a:gd name="T38" fmla="*/ 181 w 296"/>
                <a:gd name="T39" fmla="*/ 277 h 285"/>
                <a:gd name="T40" fmla="*/ 155 w 296"/>
                <a:gd name="T41" fmla="*/ 285 h 285"/>
                <a:gd name="T42" fmla="*/ 127 w 296"/>
                <a:gd name="T43" fmla="*/ 277 h 285"/>
                <a:gd name="T44" fmla="*/ 86 w 296"/>
                <a:gd name="T45" fmla="*/ 279 h 285"/>
                <a:gd name="T46" fmla="*/ 72 w 296"/>
                <a:gd name="T47" fmla="*/ 276 h 285"/>
                <a:gd name="T48" fmla="*/ 59 w 296"/>
                <a:gd name="T49" fmla="*/ 265 h 285"/>
                <a:gd name="T50" fmla="*/ 49 w 296"/>
                <a:gd name="T51" fmla="*/ 245 h 285"/>
                <a:gd name="T52" fmla="*/ 36 w 296"/>
                <a:gd name="T53" fmla="*/ 237 h 285"/>
                <a:gd name="T54" fmla="*/ 35 w 296"/>
                <a:gd name="T55" fmla="*/ 228 h 285"/>
                <a:gd name="T56" fmla="*/ 43 w 296"/>
                <a:gd name="T57" fmla="*/ 211 h 285"/>
                <a:gd name="T58" fmla="*/ 46 w 296"/>
                <a:gd name="T59" fmla="*/ 183 h 285"/>
                <a:gd name="T60" fmla="*/ 43 w 296"/>
                <a:gd name="T61" fmla="*/ 173 h 285"/>
                <a:gd name="T62" fmla="*/ 29 w 296"/>
                <a:gd name="T63" fmla="*/ 168 h 285"/>
                <a:gd name="T64" fmla="*/ 9 w 296"/>
                <a:gd name="T65" fmla="*/ 173 h 285"/>
                <a:gd name="T66" fmla="*/ 0 w 296"/>
                <a:gd name="T67" fmla="*/ 169 h 285"/>
                <a:gd name="T68" fmla="*/ 16 w 296"/>
                <a:gd name="T69" fmla="*/ 88 h 285"/>
                <a:gd name="T70" fmla="*/ 16 w 296"/>
                <a:gd name="T71" fmla="*/ 88 h 285"/>
                <a:gd name="T72" fmla="*/ 29 w 296"/>
                <a:gd name="T73" fmla="*/ 83 h 285"/>
                <a:gd name="T74" fmla="*/ 47 w 296"/>
                <a:gd name="T75" fmla="*/ 60 h 285"/>
                <a:gd name="T76" fmla="*/ 56 w 296"/>
                <a:gd name="T77" fmla="*/ 56 h 285"/>
                <a:gd name="T78" fmla="*/ 84 w 296"/>
                <a:gd name="T79" fmla="*/ 66 h 285"/>
                <a:gd name="T80" fmla="*/ 101 w 296"/>
                <a:gd name="T81" fmla="*/ 65 h 285"/>
                <a:gd name="T82" fmla="*/ 116 w 296"/>
                <a:gd name="T83" fmla="*/ 37 h 285"/>
                <a:gd name="T84" fmla="*/ 121 w 296"/>
                <a:gd name="T85" fmla="*/ 16 h 285"/>
                <a:gd name="T86" fmla="*/ 132 w 296"/>
                <a:gd name="T87" fmla="*/ 8 h 285"/>
                <a:gd name="T88" fmla="*/ 171 w 296"/>
                <a:gd name="T89" fmla="*/ 2 h 285"/>
                <a:gd name="T90" fmla="*/ 204 w 296"/>
                <a:gd name="T91" fmla="*/ 10 h 285"/>
                <a:gd name="T92" fmla="*/ 237 w 296"/>
                <a:gd name="T93" fmla="*/ 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6" h="285">
                  <a:moveTo>
                    <a:pt x="237" y="0"/>
                  </a:moveTo>
                  <a:lnTo>
                    <a:pt x="250" y="11"/>
                  </a:lnTo>
                  <a:lnTo>
                    <a:pt x="282" y="22"/>
                  </a:lnTo>
                  <a:lnTo>
                    <a:pt x="288" y="31"/>
                  </a:lnTo>
                  <a:lnTo>
                    <a:pt x="291" y="39"/>
                  </a:lnTo>
                  <a:lnTo>
                    <a:pt x="293" y="91"/>
                  </a:lnTo>
                  <a:lnTo>
                    <a:pt x="286" y="96"/>
                  </a:lnTo>
                  <a:lnTo>
                    <a:pt x="296" y="111"/>
                  </a:lnTo>
                  <a:lnTo>
                    <a:pt x="293" y="123"/>
                  </a:lnTo>
                  <a:lnTo>
                    <a:pt x="296" y="145"/>
                  </a:lnTo>
                  <a:lnTo>
                    <a:pt x="293" y="157"/>
                  </a:lnTo>
                  <a:lnTo>
                    <a:pt x="288" y="162"/>
                  </a:lnTo>
                  <a:lnTo>
                    <a:pt x="280" y="182"/>
                  </a:lnTo>
                  <a:lnTo>
                    <a:pt x="270" y="191"/>
                  </a:lnTo>
                  <a:lnTo>
                    <a:pt x="256" y="216"/>
                  </a:lnTo>
                  <a:lnTo>
                    <a:pt x="237" y="279"/>
                  </a:lnTo>
                  <a:lnTo>
                    <a:pt x="237" y="279"/>
                  </a:lnTo>
                  <a:lnTo>
                    <a:pt x="222" y="285"/>
                  </a:lnTo>
                  <a:lnTo>
                    <a:pt x="194" y="277"/>
                  </a:lnTo>
                  <a:lnTo>
                    <a:pt x="181" y="277"/>
                  </a:lnTo>
                  <a:lnTo>
                    <a:pt x="155" y="285"/>
                  </a:lnTo>
                  <a:lnTo>
                    <a:pt x="127" y="277"/>
                  </a:lnTo>
                  <a:lnTo>
                    <a:pt x="86" y="279"/>
                  </a:lnTo>
                  <a:lnTo>
                    <a:pt x="72" y="276"/>
                  </a:lnTo>
                  <a:lnTo>
                    <a:pt x="59" y="265"/>
                  </a:lnTo>
                  <a:lnTo>
                    <a:pt x="49" y="245"/>
                  </a:lnTo>
                  <a:lnTo>
                    <a:pt x="36" y="237"/>
                  </a:lnTo>
                  <a:lnTo>
                    <a:pt x="35" y="228"/>
                  </a:lnTo>
                  <a:lnTo>
                    <a:pt x="43" y="211"/>
                  </a:lnTo>
                  <a:lnTo>
                    <a:pt x="46" y="183"/>
                  </a:lnTo>
                  <a:lnTo>
                    <a:pt x="43" y="173"/>
                  </a:lnTo>
                  <a:lnTo>
                    <a:pt x="29" y="168"/>
                  </a:lnTo>
                  <a:lnTo>
                    <a:pt x="9" y="173"/>
                  </a:lnTo>
                  <a:lnTo>
                    <a:pt x="0" y="169"/>
                  </a:lnTo>
                  <a:lnTo>
                    <a:pt x="16" y="88"/>
                  </a:lnTo>
                  <a:lnTo>
                    <a:pt x="16" y="88"/>
                  </a:lnTo>
                  <a:lnTo>
                    <a:pt x="29" y="83"/>
                  </a:lnTo>
                  <a:lnTo>
                    <a:pt x="47" y="60"/>
                  </a:lnTo>
                  <a:lnTo>
                    <a:pt x="56" y="56"/>
                  </a:lnTo>
                  <a:lnTo>
                    <a:pt x="84" y="66"/>
                  </a:lnTo>
                  <a:lnTo>
                    <a:pt x="101" y="65"/>
                  </a:lnTo>
                  <a:lnTo>
                    <a:pt x="116" y="37"/>
                  </a:lnTo>
                  <a:lnTo>
                    <a:pt x="121" y="16"/>
                  </a:lnTo>
                  <a:lnTo>
                    <a:pt x="132" y="8"/>
                  </a:lnTo>
                  <a:lnTo>
                    <a:pt x="171" y="2"/>
                  </a:lnTo>
                  <a:lnTo>
                    <a:pt x="204" y="10"/>
                  </a:lnTo>
                  <a:lnTo>
                    <a:pt x="237" y="0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2"/>
            <p:cNvSpPr>
              <a:spLocks/>
            </p:cNvSpPr>
            <p:nvPr/>
          </p:nvSpPr>
          <p:spPr bwMode="auto">
            <a:xfrm>
              <a:off x="3643088" y="1480302"/>
              <a:ext cx="1302865" cy="1001178"/>
            </a:xfrm>
            <a:custGeom>
              <a:avLst/>
              <a:gdLst>
                <a:gd name="T0" fmla="*/ 642 w 948"/>
                <a:gd name="T1" fmla="*/ 75 h 793"/>
                <a:gd name="T2" fmla="*/ 706 w 948"/>
                <a:gd name="T3" fmla="*/ 23 h 793"/>
                <a:gd name="T4" fmla="*/ 783 w 948"/>
                <a:gd name="T5" fmla="*/ 0 h 793"/>
                <a:gd name="T6" fmla="*/ 813 w 948"/>
                <a:gd name="T7" fmla="*/ 63 h 793"/>
                <a:gd name="T8" fmla="*/ 866 w 948"/>
                <a:gd name="T9" fmla="*/ 63 h 793"/>
                <a:gd name="T10" fmla="*/ 919 w 948"/>
                <a:gd name="T11" fmla="*/ 78 h 793"/>
                <a:gd name="T12" fmla="*/ 948 w 948"/>
                <a:gd name="T13" fmla="*/ 187 h 793"/>
                <a:gd name="T14" fmla="*/ 881 w 948"/>
                <a:gd name="T15" fmla="*/ 221 h 793"/>
                <a:gd name="T16" fmla="*/ 847 w 948"/>
                <a:gd name="T17" fmla="*/ 210 h 793"/>
                <a:gd name="T18" fmla="*/ 783 w 948"/>
                <a:gd name="T19" fmla="*/ 360 h 793"/>
                <a:gd name="T20" fmla="*/ 737 w 948"/>
                <a:gd name="T21" fmla="*/ 395 h 793"/>
                <a:gd name="T22" fmla="*/ 599 w 948"/>
                <a:gd name="T23" fmla="*/ 440 h 793"/>
                <a:gd name="T24" fmla="*/ 583 w 948"/>
                <a:gd name="T25" fmla="*/ 498 h 793"/>
                <a:gd name="T26" fmla="*/ 629 w 948"/>
                <a:gd name="T27" fmla="*/ 489 h 793"/>
                <a:gd name="T28" fmla="*/ 654 w 948"/>
                <a:gd name="T29" fmla="*/ 546 h 793"/>
                <a:gd name="T30" fmla="*/ 648 w 948"/>
                <a:gd name="T31" fmla="*/ 595 h 793"/>
                <a:gd name="T32" fmla="*/ 681 w 948"/>
                <a:gd name="T33" fmla="*/ 619 h 793"/>
                <a:gd name="T34" fmla="*/ 772 w 948"/>
                <a:gd name="T35" fmla="*/ 681 h 793"/>
                <a:gd name="T36" fmla="*/ 867 w 948"/>
                <a:gd name="T37" fmla="*/ 702 h 793"/>
                <a:gd name="T38" fmla="*/ 841 w 948"/>
                <a:gd name="T39" fmla="*/ 732 h 793"/>
                <a:gd name="T40" fmla="*/ 790 w 948"/>
                <a:gd name="T41" fmla="*/ 758 h 793"/>
                <a:gd name="T42" fmla="*/ 786 w 948"/>
                <a:gd name="T43" fmla="*/ 793 h 793"/>
                <a:gd name="T44" fmla="*/ 749 w 948"/>
                <a:gd name="T45" fmla="*/ 781 h 793"/>
                <a:gd name="T46" fmla="*/ 672 w 948"/>
                <a:gd name="T47" fmla="*/ 773 h 793"/>
                <a:gd name="T48" fmla="*/ 669 w 948"/>
                <a:gd name="T49" fmla="*/ 699 h 793"/>
                <a:gd name="T50" fmla="*/ 623 w 948"/>
                <a:gd name="T51" fmla="*/ 673 h 793"/>
                <a:gd name="T52" fmla="*/ 546 w 948"/>
                <a:gd name="T53" fmla="*/ 652 h 793"/>
                <a:gd name="T54" fmla="*/ 465 w 948"/>
                <a:gd name="T55" fmla="*/ 642 h 793"/>
                <a:gd name="T56" fmla="*/ 422 w 948"/>
                <a:gd name="T57" fmla="*/ 636 h 793"/>
                <a:gd name="T58" fmla="*/ 473 w 948"/>
                <a:gd name="T59" fmla="*/ 558 h 793"/>
                <a:gd name="T60" fmla="*/ 437 w 948"/>
                <a:gd name="T61" fmla="*/ 530 h 793"/>
                <a:gd name="T62" fmla="*/ 418 w 948"/>
                <a:gd name="T63" fmla="*/ 495 h 793"/>
                <a:gd name="T64" fmla="*/ 388 w 948"/>
                <a:gd name="T65" fmla="*/ 472 h 793"/>
                <a:gd name="T66" fmla="*/ 418 w 948"/>
                <a:gd name="T67" fmla="*/ 418 h 793"/>
                <a:gd name="T68" fmla="*/ 395 w 948"/>
                <a:gd name="T69" fmla="*/ 363 h 793"/>
                <a:gd name="T70" fmla="*/ 361 w 948"/>
                <a:gd name="T71" fmla="*/ 383 h 793"/>
                <a:gd name="T72" fmla="*/ 348 w 948"/>
                <a:gd name="T73" fmla="*/ 357 h 793"/>
                <a:gd name="T74" fmla="*/ 318 w 948"/>
                <a:gd name="T75" fmla="*/ 360 h 793"/>
                <a:gd name="T76" fmla="*/ 318 w 948"/>
                <a:gd name="T77" fmla="*/ 337 h 793"/>
                <a:gd name="T78" fmla="*/ 307 w 948"/>
                <a:gd name="T79" fmla="*/ 278 h 793"/>
                <a:gd name="T80" fmla="*/ 258 w 948"/>
                <a:gd name="T81" fmla="*/ 269 h 793"/>
                <a:gd name="T82" fmla="*/ 249 w 948"/>
                <a:gd name="T83" fmla="*/ 229 h 793"/>
                <a:gd name="T84" fmla="*/ 215 w 948"/>
                <a:gd name="T85" fmla="*/ 171 h 793"/>
                <a:gd name="T86" fmla="*/ 120 w 948"/>
                <a:gd name="T87" fmla="*/ 172 h 793"/>
                <a:gd name="T88" fmla="*/ 94 w 948"/>
                <a:gd name="T89" fmla="*/ 220 h 793"/>
                <a:gd name="T90" fmla="*/ 65 w 948"/>
                <a:gd name="T91" fmla="*/ 161 h 793"/>
                <a:gd name="T92" fmla="*/ 52 w 948"/>
                <a:gd name="T93" fmla="*/ 141 h 793"/>
                <a:gd name="T94" fmla="*/ 0 w 948"/>
                <a:gd name="T95" fmla="*/ 131 h 793"/>
                <a:gd name="T96" fmla="*/ 5 w 948"/>
                <a:gd name="T97" fmla="*/ 69 h 793"/>
                <a:gd name="T98" fmla="*/ 105 w 948"/>
                <a:gd name="T99" fmla="*/ 64 h 793"/>
                <a:gd name="T100" fmla="*/ 177 w 948"/>
                <a:gd name="T101" fmla="*/ 97 h 793"/>
                <a:gd name="T102" fmla="*/ 209 w 948"/>
                <a:gd name="T103" fmla="*/ 115 h 793"/>
                <a:gd name="T104" fmla="*/ 238 w 948"/>
                <a:gd name="T105" fmla="*/ 120 h 793"/>
                <a:gd name="T106" fmla="*/ 307 w 948"/>
                <a:gd name="T107" fmla="*/ 91 h 793"/>
                <a:gd name="T108" fmla="*/ 329 w 948"/>
                <a:gd name="T109" fmla="*/ 64 h 793"/>
                <a:gd name="T110" fmla="*/ 336 w 948"/>
                <a:gd name="T111" fmla="*/ 57 h 793"/>
                <a:gd name="T112" fmla="*/ 485 w 948"/>
                <a:gd name="T113" fmla="*/ 63 h 793"/>
                <a:gd name="T114" fmla="*/ 594 w 948"/>
                <a:gd name="T115" fmla="*/ 63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48" h="793">
                  <a:moveTo>
                    <a:pt x="594" y="63"/>
                  </a:moveTo>
                  <a:lnTo>
                    <a:pt x="605" y="71"/>
                  </a:lnTo>
                  <a:lnTo>
                    <a:pt x="642" y="75"/>
                  </a:lnTo>
                  <a:lnTo>
                    <a:pt x="661" y="64"/>
                  </a:lnTo>
                  <a:lnTo>
                    <a:pt x="674" y="40"/>
                  </a:lnTo>
                  <a:lnTo>
                    <a:pt x="706" y="23"/>
                  </a:lnTo>
                  <a:lnTo>
                    <a:pt x="726" y="20"/>
                  </a:lnTo>
                  <a:lnTo>
                    <a:pt x="743" y="11"/>
                  </a:lnTo>
                  <a:lnTo>
                    <a:pt x="783" y="0"/>
                  </a:lnTo>
                  <a:lnTo>
                    <a:pt x="795" y="8"/>
                  </a:lnTo>
                  <a:lnTo>
                    <a:pt x="809" y="37"/>
                  </a:lnTo>
                  <a:lnTo>
                    <a:pt x="813" y="63"/>
                  </a:lnTo>
                  <a:lnTo>
                    <a:pt x="823" y="78"/>
                  </a:lnTo>
                  <a:lnTo>
                    <a:pt x="829" y="74"/>
                  </a:lnTo>
                  <a:lnTo>
                    <a:pt x="866" y="63"/>
                  </a:lnTo>
                  <a:lnTo>
                    <a:pt x="895" y="77"/>
                  </a:lnTo>
                  <a:lnTo>
                    <a:pt x="908" y="72"/>
                  </a:lnTo>
                  <a:lnTo>
                    <a:pt x="919" y="78"/>
                  </a:lnTo>
                  <a:lnTo>
                    <a:pt x="933" y="98"/>
                  </a:lnTo>
                  <a:lnTo>
                    <a:pt x="944" y="171"/>
                  </a:lnTo>
                  <a:lnTo>
                    <a:pt x="948" y="187"/>
                  </a:lnTo>
                  <a:lnTo>
                    <a:pt x="948" y="187"/>
                  </a:lnTo>
                  <a:lnTo>
                    <a:pt x="881" y="230"/>
                  </a:lnTo>
                  <a:lnTo>
                    <a:pt x="881" y="221"/>
                  </a:lnTo>
                  <a:lnTo>
                    <a:pt x="875" y="212"/>
                  </a:lnTo>
                  <a:lnTo>
                    <a:pt x="869" y="206"/>
                  </a:lnTo>
                  <a:lnTo>
                    <a:pt x="847" y="210"/>
                  </a:lnTo>
                  <a:lnTo>
                    <a:pt x="820" y="221"/>
                  </a:lnTo>
                  <a:lnTo>
                    <a:pt x="778" y="349"/>
                  </a:lnTo>
                  <a:lnTo>
                    <a:pt x="783" y="360"/>
                  </a:lnTo>
                  <a:lnTo>
                    <a:pt x="783" y="373"/>
                  </a:lnTo>
                  <a:lnTo>
                    <a:pt x="775" y="380"/>
                  </a:lnTo>
                  <a:lnTo>
                    <a:pt x="737" y="395"/>
                  </a:lnTo>
                  <a:lnTo>
                    <a:pt x="669" y="418"/>
                  </a:lnTo>
                  <a:lnTo>
                    <a:pt x="637" y="436"/>
                  </a:lnTo>
                  <a:lnTo>
                    <a:pt x="599" y="440"/>
                  </a:lnTo>
                  <a:lnTo>
                    <a:pt x="579" y="467"/>
                  </a:lnTo>
                  <a:lnTo>
                    <a:pt x="576" y="493"/>
                  </a:lnTo>
                  <a:lnTo>
                    <a:pt x="583" y="498"/>
                  </a:lnTo>
                  <a:lnTo>
                    <a:pt x="600" y="498"/>
                  </a:lnTo>
                  <a:lnTo>
                    <a:pt x="612" y="492"/>
                  </a:lnTo>
                  <a:lnTo>
                    <a:pt x="629" y="489"/>
                  </a:lnTo>
                  <a:lnTo>
                    <a:pt x="642" y="492"/>
                  </a:lnTo>
                  <a:lnTo>
                    <a:pt x="649" y="519"/>
                  </a:lnTo>
                  <a:lnTo>
                    <a:pt x="654" y="546"/>
                  </a:lnTo>
                  <a:lnTo>
                    <a:pt x="637" y="576"/>
                  </a:lnTo>
                  <a:lnTo>
                    <a:pt x="642" y="587"/>
                  </a:lnTo>
                  <a:lnTo>
                    <a:pt x="648" y="595"/>
                  </a:lnTo>
                  <a:lnTo>
                    <a:pt x="672" y="589"/>
                  </a:lnTo>
                  <a:lnTo>
                    <a:pt x="675" y="604"/>
                  </a:lnTo>
                  <a:lnTo>
                    <a:pt x="681" y="619"/>
                  </a:lnTo>
                  <a:lnTo>
                    <a:pt x="714" y="665"/>
                  </a:lnTo>
                  <a:lnTo>
                    <a:pt x="732" y="676"/>
                  </a:lnTo>
                  <a:lnTo>
                    <a:pt x="772" y="681"/>
                  </a:lnTo>
                  <a:lnTo>
                    <a:pt x="806" y="690"/>
                  </a:lnTo>
                  <a:lnTo>
                    <a:pt x="861" y="693"/>
                  </a:lnTo>
                  <a:lnTo>
                    <a:pt x="867" y="702"/>
                  </a:lnTo>
                  <a:lnTo>
                    <a:pt x="861" y="719"/>
                  </a:lnTo>
                  <a:lnTo>
                    <a:pt x="849" y="727"/>
                  </a:lnTo>
                  <a:lnTo>
                    <a:pt x="841" y="732"/>
                  </a:lnTo>
                  <a:lnTo>
                    <a:pt x="815" y="738"/>
                  </a:lnTo>
                  <a:lnTo>
                    <a:pt x="800" y="747"/>
                  </a:lnTo>
                  <a:lnTo>
                    <a:pt x="790" y="758"/>
                  </a:lnTo>
                  <a:lnTo>
                    <a:pt x="790" y="768"/>
                  </a:lnTo>
                  <a:lnTo>
                    <a:pt x="796" y="790"/>
                  </a:lnTo>
                  <a:lnTo>
                    <a:pt x="786" y="793"/>
                  </a:lnTo>
                  <a:lnTo>
                    <a:pt x="770" y="790"/>
                  </a:lnTo>
                  <a:lnTo>
                    <a:pt x="760" y="782"/>
                  </a:lnTo>
                  <a:lnTo>
                    <a:pt x="749" y="781"/>
                  </a:lnTo>
                  <a:lnTo>
                    <a:pt x="715" y="788"/>
                  </a:lnTo>
                  <a:lnTo>
                    <a:pt x="680" y="782"/>
                  </a:lnTo>
                  <a:lnTo>
                    <a:pt x="672" y="773"/>
                  </a:lnTo>
                  <a:lnTo>
                    <a:pt x="668" y="761"/>
                  </a:lnTo>
                  <a:lnTo>
                    <a:pt x="672" y="713"/>
                  </a:lnTo>
                  <a:lnTo>
                    <a:pt x="669" y="699"/>
                  </a:lnTo>
                  <a:lnTo>
                    <a:pt x="652" y="669"/>
                  </a:lnTo>
                  <a:lnTo>
                    <a:pt x="646" y="667"/>
                  </a:lnTo>
                  <a:lnTo>
                    <a:pt x="623" y="673"/>
                  </a:lnTo>
                  <a:lnTo>
                    <a:pt x="576" y="676"/>
                  </a:lnTo>
                  <a:lnTo>
                    <a:pt x="557" y="675"/>
                  </a:lnTo>
                  <a:lnTo>
                    <a:pt x="546" y="652"/>
                  </a:lnTo>
                  <a:lnTo>
                    <a:pt x="533" y="647"/>
                  </a:lnTo>
                  <a:lnTo>
                    <a:pt x="511" y="656"/>
                  </a:lnTo>
                  <a:lnTo>
                    <a:pt x="465" y="642"/>
                  </a:lnTo>
                  <a:lnTo>
                    <a:pt x="428" y="635"/>
                  </a:lnTo>
                  <a:lnTo>
                    <a:pt x="422" y="636"/>
                  </a:lnTo>
                  <a:lnTo>
                    <a:pt x="422" y="636"/>
                  </a:lnTo>
                  <a:lnTo>
                    <a:pt x="422" y="622"/>
                  </a:lnTo>
                  <a:lnTo>
                    <a:pt x="428" y="599"/>
                  </a:lnTo>
                  <a:lnTo>
                    <a:pt x="473" y="558"/>
                  </a:lnTo>
                  <a:lnTo>
                    <a:pt x="467" y="550"/>
                  </a:lnTo>
                  <a:lnTo>
                    <a:pt x="454" y="547"/>
                  </a:lnTo>
                  <a:lnTo>
                    <a:pt x="437" y="530"/>
                  </a:lnTo>
                  <a:lnTo>
                    <a:pt x="428" y="513"/>
                  </a:lnTo>
                  <a:lnTo>
                    <a:pt x="425" y="501"/>
                  </a:lnTo>
                  <a:lnTo>
                    <a:pt x="418" y="495"/>
                  </a:lnTo>
                  <a:lnTo>
                    <a:pt x="387" y="496"/>
                  </a:lnTo>
                  <a:lnTo>
                    <a:pt x="385" y="484"/>
                  </a:lnTo>
                  <a:lnTo>
                    <a:pt x="388" y="472"/>
                  </a:lnTo>
                  <a:lnTo>
                    <a:pt x="410" y="443"/>
                  </a:lnTo>
                  <a:lnTo>
                    <a:pt x="411" y="430"/>
                  </a:lnTo>
                  <a:lnTo>
                    <a:pt x="418" y="418"/>
                  </a:lnTo>
                  <a:lnTo>
                    <a:pt x="416" y="404"/>
                  </a:lnTo>
                  <a:lnTo>
                    <a:pt x="402" y="360"/>
                  </a:lnTo>
                  <a:lnTo>
                    <a:pt x="395" y="363"/>
                  </a:lnTo>
                  <a:lnTo>
                    <a:pt x="385" y="373"/>
                  </a:lnTo>
                  <a:lnTo>
                    <a:pt x="371" y="383"/>
                  </a:lnTo>
                  <a:lnTo>
                    <a:pt x="361" y="383"/>
                  </a:lnTo>
                  <a:lnTo>
                    <a:pt x="352" y="381"/>
                  </a:lnTo>
                  <a:lnTo>
                    <a:pt x="352" y="366"/>
                  </a:lnTo>
                  <a:lnTo>
                    <a:pt x="348" y="357"/>
                  </a:lnTo>
                  <a:lnTo>
                    <a:pt x="329" y="358"/>
                  </a:lnTo>
                  <a:lnTo>
                    <a:pt x="318" y="366"/>
                  </a:lnTo>
                  <a:lnTo>
                    <a:pt x="318" y="360"/>
                  </a:lnTo>
                  <a:lnTo>
                    <a:pt x="307" y="355"/>
                  </a:lnTo>
                  <a:lnTo>
                    <a:pt x="310" y="344"/>
                  </a:lnTo>
                  <a:lnTo>
                    <a:pt x="318" y="337"/>
                  </a:lnTo>
                  <a:lnTo>
                    <a:pt x="318" y="301"/>
                  </a:lnTo>
                  <a:lnTo>
                    <a:pt x="313" y="283"/>
                  </a:lnTo>
                  <a:lnTo>
                    <a:pt x="307" y="278"/>
                  </a:lnTo>
                  <a:lnTo>
                    <a:pt x="296" y="275"/>
                  </a:lnTo>
                  <a:lnTo>
                    <a:pt x="263" y="272"/>
                  </a:lnTo>
                  <a:lnTo>
                    <a:pt x="258" y="269"/>
                  </a:lnTo>
                  <a:lnTo>
                    <a:pt x="252" y="260"/>
                  </a:lnTo>
                  <a:lnTo>
                    <a:pt x="255" y="247"/>
                  </a:lnTo>
                  <a:lnTo>
                    <a:pt x="249" y="229"/>
                  </a:lnTo>
                  <a:lnTo>
                    <a:pt x="224" y="217"/>
                  </a:lnTo>
                  <a:lnTo>
                    <a:pt x="218" y="207"/>
                  </a:lnTo>
                  <a:lnTo>
                    <a:pt x="215" y="171"/>
                  </a:lnTo>
                  <a:lnTo>
                    <a:pt x="167" y="158"/>
                  </a:lnTo>
                  <a:lnTo>
                    <a:pt x="144" y="161"/>
                  </a:lnTo>
                  <a:lnTo>
                    <a:pt x="120" y="172"/>
                  </a:lnTo>
                  <a:lnTo>
                    <a:pt x="109" y="181"/>
                  </a:lnTo>
                  <a:lnTo>
                    <a:pt x="105" y="197"/>
                  </a:lnTo>
                  <a:lnTo>
                    <a:pt x="94" y="220"/>
                  </a:lnTo>
                  <a:lnTo>
                    <a:pt x="88" y="212"/>
                  </a:lnTo>
                  <a:lnTo>
                    <a:pt x="86" y="200"/>
                  </a:lnTo>
                  <a:lnTo>
                    <a:pt x="65" y="161"/>
                  </a:lnTo>
                  <a:lnTo>
                    <a:pt x="65" y="161"/>
                  </a:lnTo>
                  <a:lnTo>
                    <a:pt x="57" y="146"/>
                  </a:lnTo>
                  <a:lnTo>
                    <a:pt x="52" y="141"/>
                  </a:lnTo>
                  <a:lnTo>
                    <a:pt x="22" y="140"/>
                  </a:lnTo>
                  <a:lnTo>
                    <a:pt x="5" y="135"/>
                  </a:lnTo>
                  <a:lnTo>
                    <a:pt x="0" y="131"/>
                  </a:lnTo>
                  <a:lnTo>
                    <a:pt x="0" y="106"/>
                  </a:lnTo>
                  <a:lnTo>
                    <a:pt x="5" y="86"/>
                  </a:lnTo>
                  <a:lnTo>
                    <a:pt x="5" y="69"/>
                  </a:lnTo>
                  <a:lnTo>
                    <a:pt x="8" y="68"/>
                  </a:lnTo>
                  <a:lnTo>
                    <a:pt x="71" y="58"/>
                  </a:lnTo>
                  <a:lnTo>
                    <a:pt x="105" y="64"/>
                  </a:lnTo>
                  <a:lnTo>
                    <a:pt x="161" y="60"/>
                  </a:lnTo>
                  <a:lnTo>
                    <a:pt x="167" y="68"/>
                  </a:lnTo>
                  <a:lnTo>
                    <a:pt x="177" y="97"/>
                  </a:lnTo>
                  <a:lnTo>
                    <a:pt x="181" y="103"/>
                  </a:lnTo>
                  <a:lnTo>
                    <a:pt x="197" y="112"/>
                  </a:lnTo>
                  <a:lnTo>
                    <a:pt x="209" y="115"/>
                  </a:lnTo>
                  <a:lnTo>
                    <a:pt x="226" y="106"/>
                  </a:lnTo>
                  <a:lnTo>
                    <a:pt x="229" y="117"/>
                  </a:lnTo>
                  <a:lnTo>
                    <a:pt x="238" y="120"/>
                  </a:lnTo>
                  <a:lnTo>
                    <a:pt x="261" y="117"/>
                  </a:lnTo>
                  <a:lnTo>
                    <a:pt x="287" y="106"/>
                  </a:lnTo>
                  <a:lnTo>
                    <a:pt x="307" y="91"/>
                  </a:lnTo>
                  <a:lnTo>
                    <a:pt x="313" y="74"/>
                  </a:lnTo>
                  <a:lnTo>
                    <a:pt x="316" y="69"/>
                  </a:lnTo>
                  <a:lnTo>
                    <a:pt x="329" y="64"/>
                  </a:lnTo>
                  <a:lnTo>
                    <a:pt x="329" y="58"/>
                  </a:lnTo>
                  <a:lnTo>
                    <a:pt x="329" y="58"/>
                  </a:lnTo>
                  <a:lnTo>
                    <a:pt x="336" y="57"/>
                  </a:lnTo>
                  <a:lnTo>
                    <a:pt x="398" y="60"/>
                  </a:lnTo>
                  <a:lnTo>
                    <a:pt x="454" y="68"/>
                  </a:lnTo>
                  <a:lnTo>
                    <a:pt x="485" y="63"/>
                  </a:lnTo>
                  <a:lnTo>
                    <a:pt x="523" y="68"/>
                  </a:lnTo>
                  <a:lnTo>
                    <a:pt x="585" y="71"/>
                  </a:lnTo>
                  <a:lnTo>
                    <a:pt x="594" y="63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3"/>
            <p:cNvSpPr>
              <a:spLocks/>
            </p:cNvSpPr>
            <p:nvPr/>
          </p:nvSpPr>
          <p:spPr bwMode="auto">
            <a:xfrm>
              <a:off x="2588977" y="2207513"/>
              <a:ext cx="1405941" cy="1212018"/>
            </a:xfrm>
            <a:custGeom>
              <a:avLst/>
              <a:gdLst>
                <a:gd name="T0" fmla="*/ 700 w 1023"/>
                <a:gd name="T1" fmla="*/ 26 h 960"/>
                <a:gd name="T2" fmla="*/ 772 w 1023"/>
                <a:gd name="T3" fmla="*/ 2 h 960"/>
                <a:gd name="T4" fmla="*/ 770 w 1023"/>
                <a:gd name="T5" fmla="*/ 56 h 960"/>
                <a:gd name="T6" fmla="*/ 842 w 1023"/>
                <a:gd name="T7" fmla="*/ 106 h 960"/>
                <a:gd name="T8" fmla="*/ 918 w 1023"/>
                <a:gd name="T9" fmla="*/ 140 h 960"/>
                <a:gd name="T10" fmla="*/ 930 w 1023"/>
                <a:gd name="T11" fmla="*/ 249 h 960"/>
                <a:gd name="T12" fmla="*/ 910 w 1023"/>
                <a:gd name="T13" fmla="*/ 309 h 960"/>
                <a:gd name="T14" fmla="*/ 959 w 1023"/>
                <a:gd name="T15" fmla="*/ 340 h 960"/>
                <a:gd name="T16" fmla="*/ 1007 w 1023"/>
                <a:gd name="T17" fmla="*/ 366 h 960"/>
                <a:gd name="T18" fmla="*/ 990 w 1023"/>
                <a:gd name="T19" fmla="*/ 420 h 960"/>
                <a:gd name="T20" fmla="*/ 1020 w 1023"/>
                <a:gd name="T21" fmla="*/ 449 h 960"/>
                <a:gd name="T22" fmla="*/ 994 w 1023"/>
                <a:gd name="T23" fmla="*/ 491 h 960"/>
                <a:gd name="T24" fmla="*/ 976 w 1023"/>
                <a:gd name="T25" fmla="*/ 563 h 960"/>
                <a:gd name="T26" fmla="*/ 965 w 1023"/>
                <a:gd name="T27" fmla="*/ 617 h 960"/>
                <a:gd name="T28" fmla="*/ 950 w 1023"/>
                <a:gd name="T29" fmla="*/ 694 h 960"/>
                <a:gd name="T30" fmla="*/ 931 w 1023"/>
                <a:gd name="T31" fmla="*/ 758 h 960"/>
                <a:gd name="T32" fmla="*/ 979 w 1023"/>
                <a:gd name="T33" fmla="*/ 824 h 960"/>
                <a:gd name="T34" fmla="*/ 976 w 1023"/>
                <a:gd name="T35" fmla="*/ 881 h 960"/>
                <a:gd name="T36" fmla="*/ 927 w 1023"/>
                <a:gd name="T37" fmla="*/ 958 h 960"/>
                <a:gd name="T38" fmla="*/ 865 w 1023"/>
                <a:gd name="T39" fmla="*/ 910 h 960"/>
                <a:gd name="T40" fmla="*/ 816 w 1023"/>
                <a:gd name="T41" fmla="*/ 907 h 960"/>
                <a:gd name="T42" fmla="*/ 764 w 1023"/>
                <a:gd name="T43" fmla="*/ 958 h 960"/>
                <a:gd name="T44" fmla="*/ 747 w 1023"/>
                <a:gd name="T45" fmla="*/ 875 h 960"/>
                <a:gd name="T46" fmla="*/ 695 w 1023"/>
                <a:gd name="T47" fmla="*/ 821 h 960"/>
                <a:gd name="T48" fmla="*/ 658 w 1023"/>
                <a:gd name="T49" fmla="*/ 866 h 960"/>
                <a:gd name="T50" fmla="*/ 618 w 1023"/>
                <a:gd name="T51" fmla="*/ 849 h 960"/>
                <a:gd name="T52" fmla="*/ 595 w 1023"/>
                <a:gd name="T53" fmla="*/ 835 h 960"/>
                <a:gd name="T54" fmla="*/ 575 w 1023"/>
                <a:gd name="T55" fmla="*/ 846 h 960"/>
                <a:gd name="T56" fmla="*/ 548 w 1023"/>
                <a:gd name="T57" fmla="*/ 826 h 960"/>
                <a:gd name="T58" fmla="*/ 500 w 1023"/>
                <a:gd name="T59" fmla="*/ 843 h 960"/>
                <a:gd name="T60" fmla="*/ 440 w 1023"/>
                <a:gd name="T61" fmla="*/ 847 h 960"/>
                <a:gd name="T62" fmla="*/ 431 w 1023"/>
                <a:gd name="T63" fmla="*/ 784 h 960"/>
                <a:gd name="T64" fmla="*/ 474 w 1023"/>
                <a:gd name="T65" fmla="*/ 735 h 960"/>
                <a:gd name="T66" fmla="*/ 436 w 1023"/>
                <a:gd name="T67" fmla="*/ 686 h 960"/>
                <a:gd name="T68" fmla="*/ 434 w 1023"/>
                <a:gd name="T69" fmla="*/ 669 h 960"/>
                <a:gd name="T70" fmla="*/ 451 w 1023"/>
                <a:gd name="T71" fmla="*/ 615 h 960"/>
                <a:gd name="T72" fmla="*/ 362 w 1023"/>
                <a:gd name="T73" fmla="*/ 574 h 960"/>
                <a:gd name="T74" fmla="*/ 310 w 1023"/>
                <a:gd name="T75" fmla="*/ 529 h 960"/>
                <a:gd name="T76" fmla="*/ 364 w 1023"/>
                <a:gd name="T77" fmla="*/ 485 h 960"/>
                <a:gd name="T78" fmla="*/ 322 w 1023"/>
                <a:gd name="T79" fmla="*/ 441 h 960"/>
                <a:gd name="T80" fmla="*/ 308 w 1023"/>
                <a:gd name="T81" fmla="*/ 374 h 960"/>
                <a:gd name="T82" fmla="*/ 282 w 1023"/>
                <a:gd name="T83" fmla="*/ 337 h 960"/>
                <a:gd name="T84" fmla="*/ 246 w 1023"/>
                <a:gd name="T85" fmla="*/ 352 h 960"/>
                <a:gd name="T86" fmla="*/ 164 w 1023"/>
                <a:gd name="T87" fmla="*/ 357 h 960"/>
                <a:gd name="T88" fmla="*/ 112 w 1023"/>
                <a:gd name="T89" fmla="*/ 365 h 960"/>
                <a:gd name="T90" fmla="*/ 28 w 1023"/>
                <a:gd name="T91" fmla="*/ 437 h 960"/>
                <a:gd name="T92" fmla="*/ 2 w 1023"/>
                <a:gd name="T93" fmla="*/ 380 h 960"/>
                <a:gd name="T94" fmla="*/ 15 w 1023"/>
                <a:gd name="T95" fmla="*/ 325 h 960"/>
                <a:gd name="T96" fmla="*/ 28 w 1023"/>
                <a:gd name="T97" fmla="*/ 248 h 960"/>
                <a:gd name="T98" fmla="*/ 97 w 1023"/>
                <a:gd name="T99" fmla="*/ 188 h 960"/>
                <a:gd name="T100" fmla="*/ 223 w 1023"/>
                <a:gd name="T101" fmla="*/ 172 h 960"/>
                <a:gd name="T102" fmla="*/ 265 w 1023"/>
                <a:gd name="T103" fmla="*/ 91 h 960"/>
                <a:gd name="T104" fmla="*/ 307 w 1023"/>
                <a:gd name="T105" fmla="*/ 59 h 960"/>
                <a:gd name="T106" fmla="*/ 354 w 1023"/>
                <a:gd name="T107" fmla="*/ 68 h 960"/>
                <a:gd name="T108" fmla="*/ 338 w 1023"/>
                <a:gd name="T109" fmla="*/ 109 h 960"/>
                <a:gd name="T110" fmla="*/ 431 w 1023"/>
                <a:gd name="T111" fmla="*/ 140 h 960"/>
                <a:gd name="T112" fmla="*/ 448 w 1023"/>
                <a:gd name="T113" fmla="*/ 88 h 960"/>
                <a:gd name="T114" fmla="*/ 489 w 1023"/>
                <a:gd name="T115" fmla="*/ 93 h 960"/>
                <a:gd name="T116" fmla="*/ 525 w 1023"/>
                <a:gd name="T117" fmla="*/ 48 h 960"/>
                <a:gd name="T118" fmla="*/ 594 w 1023"/>
                <a:gd name="T119" fmla="*/ 86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23" h="960">
                  <a:moveTo>
                    <a:pt x="640" y="54"/>
                  </a:moveTo>
                  <a:lnTo>
                    <a:pt x="658" y="54"/>
                  </a:lnTo>
                  <a:lnTo>
                    <a:pt x="674" y="50"/>
                  </a:lnTo>
                  <a:lnTo>
                    <a:pt x="700" y="26"/>
                  </a:lnTo>
                  <a:lnTo>
                    <a:pt x="729" y="8"/>
                  </a:lnTo>
                  <a:lnTo>
                    <a:pt x="738" y="8"/>
                  </a:lnTo>
                  <a:lnTo>
                    <a:pt x="764" y="0"/>
                  </a:lnTo>
                  <a:lnTo>
                    <a:pt x="772" y="2"/>
                  </a:lnTo>
                  <a:lnTo>
                    <a:pt x="778" y="6"/>
                  </a:lnTo>
                  <a:lnTo>
                    <a:pt x="779" y="14"/>
                  </a:lnTo>
                  <a:lnTo>
                    <a:pt x="767" y="40"/>
                  </a:lnTo>
                  <a:lnTo>
                    <a:pt x="770" y="56"/>
                  </a:lnTo>
                  <a:lnTo>
                    <a:pt x="776" y="63"/>
                  </a:lnTo>
                  <a:lnTo>
                    <a:pt x="798" y="74"/>
                  </a:lnTo>
                  <a:lnTo>
                    <a:pt x="821" y="82"/>
                  </a:lnTo>
                  <a:lnTo>
                    <a:pt x="842" y="106"/>
                  </a:lnTo>
                  <a:lnTo>
                    <a:pt x="853" y="111"/>
                  </a:lnTo>
                  <a:lnTo>
                    <a:pt x="870" y="109"/>
                  </a:lnTo>
                  <a:lnTo>
                    <a:pt x="884" y="114"/>
                  </a:lnTo>
                  <a:lnTo>
                    <a:pt x="918" y="140"/>
                  </a:lnTo>
                  <a:lnTo>
                    <a:pt x="939" y="180"/>
                  </a:lnTo>
                  <a:lnTo>
                    <a:pt x="942" y="205"/>
                  </a:lnTo>
                  <a:lnTo>
                    <a:pt x="936" y="219"/>
                  </a:lnTo>
                  <a:lnTo>
                    <a:pt x="930" y="249"/>
                  </a:lnTo>
                  <a:lnTo>
                    <a:pt x="938" y="286"/>
                  </a:lnTo>
                  <a:lnTo>
                    <a:pt x="936" y="297"/>
                  </a:lnTo>
                  <a:lnTo>
                    <a:pt x="931" y="305"/>
                  </a:lnTo>
                  <a:lnTo>
                    <a:pt x="910" y="309"/>
                  </a:lnTo>
                  <a:lnTo>
                    <a:pt x="907" y="315"/>
                  </a:lnTo>
                  <a:lnTo>
                    <a:pt x="910" y="328"/>
                  </a:lnTo>
                  <a:lnTo>
                    <a:pt x="916" y="334"/>
                  </a:lnTo>
                  <a:lnTo>
                    <a:pt x="959" y="340"/>
                  </a:lnTo>
                  <a:lnTo>
                    <a:pt x="971" y="357"/>
                  </a:lnTo>
                  <a:lnTo>
                    <a:pt x="982" y="363"/>
                  </a:lnTo>
                  <a:lnTo>
                    <a:pt x="1000" y="368"/>
                  </a:lnTo>
                  <a:lnTo>
                    <a:pt x="1007" y="366"/>
                  </a:lnTo>
                  <a:lnTo>
                    <a:pt x="1007" y="366"/>
                  </a:lnTo>
                  <a:lnTo>
                    <a:pt x="1003" y="391"/>
                  </a:lnTo>
                  <a:lnTo>
                    <a:pt x="988" y="415"/>
                  </a:lnTo>
                  <a:lnTo>
                    <a:pt x="990" y="420"/>
                  </a:lnTo>
                  <a:lnTo>
                    <a:pt x="1007" y="431"/>
                  </a:lnTo>
                  <a:lnTo>
                    <a:pt x="1023" y="448"/>
                  </a:lnTo>
                  <a:lnTo>
                    <a:pt x="1023" y="448"/>
                  </a:lnTo>
                  <a:lnTo>
                    <a:pt x="1020" y="449"/>
                  </a:lnTo>
                  <a:lnTo>
                    <a:pt x="1019" y="468"/>
                  </a:lnTo>
                  <a:lnTo>
                    <a:pt x="1016" y="477"/>
                  </a:lnTo>
                  <a:lnTo>
                    <a:pt x="1008" y="486"/>
                  </a:lnTo>
                  <a:lnTo>
                    <a:pt x="994" y="491"/>
                  </a:lnTo>
                  <a:lnTo>
                    <a:pt x="982" y="498"/>
                  </a:lnTo>
                  <a:lnTo>
                    <a:pt x="970" y="529"/>
                  </a:lnTo>
                  <a:lnTo>
                    <a:pt x="968" y="546"/>
                  </a:lnTo>
                  <a:lnTo>
                    <a:pt x="976" y="563"/>
                  </a:lnTo>
                  <a:lnTo>
                    <a:pt x="980" y="584"/>
                  </a:lnTo>
                  <a:lnTo>
                    <a:pt x="967" y="597"/>
                  </a:lnTo>
                  <a:lnTo>
                    <a:pt x="965" y="604"/>
                  </a:lnTo>
                  <a:lnTo>
                    <a:pt x="965" y="617"/>
                  </a:lnTo>
                  <a:lnTo>
                    <a:pt x="961" y="664"/>
                  </a:lnTo>
                  <a:lnTo>
                    <a:pt x="965" y="677"/>
                  </a:lnTo>
                  <a:lnTo>
                    <a:pt x="962" y="683"/>
                  </a:lnTo>
                  <a:lnTo>
                    <a:pt x="950" y="694"/>
                  </a:lnTo>
                  <a:lnTo>
                    <a:pt x="948" y="712"/>
                  </a:lnTo>
                  <a:lnTo>
                    <a:pt x="938" y="720"/>
                  </a:lnTo>
                  <a:lnTo>
                    <a:pt x="938" y="749"/>
                  </a:lnTo>
                  <a:lnTo>
                    <a:pt x="931" y="758"/>
                  </a:lnTo>
                  <a:lnTo>
                    <a:pt x="933" y="764"/>
                  </a:lnTo>
                  <a:lnTo>
                    <a:pt x="953" y="797"/>
                  </a:lnTo>
                  <a:lnTo>
                    <a:pt x="968" y="817"/>
                  </a:lnTo>
                  <a:lnTo>
                    <a:pt x="979" y="824"/>
                  </a:lnTo>
                  <a:lnTo>
                    <a:pt x="985" y="837"/>
                  </a:lnTo>
                  <a:lnTo>
                    <a:pt x="985" y="858"/>
                  </a:lnTo>
                  <a:lnTo>
                    <a:pt x="976" y="881"/>
                  </a:lnTo>
                  <a:lnTo>
                    <a:pt x="976" y="881"/>
                  </a:lnTo>
                  <a:lnTo>
                    <a:pt x="968" y="886"/>
                  </a:lnTo>
                  <a:lnTo>
                    <a:pt x="953" y="920"/>
                  </a:lnTo>
                  <a:lnTo>
                    <a:pt x="931" y="953"/>
                  </a:lnTo>
                  <a:lnTo>
                    <a:pt x="927" y="958"/>
                  </a:lnTo>
                  <a:lnTo>
                    <a:pt x="918" y="960"/>
                  </a:lnTo>
                  <a:lnTo>
                    <a:pt x="902" y="960"/>
                  </a:lnTo>
                  <a:lnTo>
                    <a:pt x="898" y="947"/>
                  </a:lnTo>
                  <a:lnTo>
                    <a:pt x="865" y="910"/>
                  </a:lnTo>
                  <a:lnTo>
                    <a:pt x="842" y="910"/>
                  </a:lnTo>
                  <a:lnTo>
                    <a:pt x="833" y="903"/>
                  </a:lnTo>
                  <a:lnTo>
                    <a:pt x="826" y="901"/>
                  </a:lnTo>
                  <a:lnTo>
                    <a:pt x="816" y="907"/>
                  </a:lnTo>
                  <a:lnTo>
                    <a:pt x="812" y="918"/>
                  </a:lnTo>
                  <a:lnTo>
                    <a:pt x="786" y="947"/>
                  </a:lnTo>
                  <a:lnTo>
                    <a:pt x="772" y="958"/>
                  </a:lnTo>
                  <a:lnTo>
                    <a:pt x="764" y="958"/>
                  </a:lnTo>
                  <a:lnTo>
                    <a:pt x="756" y="953"/>
                  </a:lnTo>
                  <a:lnTo>
                    <a:pt x="753" y="944"/>
                  </a:lnTo>
                  <a:lnTo>
                    <a:pt x="753" y="886"/>
                  </a:lnTo>
                  <a:lnTo>
                    <a:pt x="747" y="875"/>
                  </a:lnTo>
                  <a:lnTo>
                    <a:pt x="721" y="860"/>
                  </a:lnTo>
                  <a:lnTo>
                    <a:pt x="720" y="840"/>
                  </a:lnTo>
                  <a:lnTo>
                    <a:pt x="701" y="824"/>
                  </a:lnTo>
                  <a:lnTo>
                    <a:pt x="695" y="821"/>
                  </a:lnTo>
                  <a:lnTo>
                    <a:pt x="689" y="823"/>
                  </a:lnTo>
                  <a:lnTo>
                    <a:pt x="678" y="837"/>
                  </a:lnTo>
                  <a:lnTo>
                    <a:pt x="674" y="852"/>
                  </a:lnTo>
                  <a:lnTo>
                    <a:pt x="658" y="866"/>
                  </a:lnTo>
                  <a:lnTo>
                    <a:pt x="652" y="866"/>
                  </a:lnTo>
                  <a:lnTo>
                    <a:pt x="641" y="858"/>
                  </a:lnTo>
                  <a:lnTo>
                    <a:pt x="634" y="860"/>
                  </a:lnTo>
                  <a:lnTo>
                    <a:pt x="618" y="849"/>
                  </a:lnTo>
                  <a:lnTo>
                    <a:pt x="612" y="849"/>
                  </a:lnTo>
                  <a:lnTo>
                    <a:pt x="603" y="852"/>
                  </a:lnTo>
                  <a:lnTo>
                    <a:pt x="598" y="847"/>
                  </a:lnTo>
                  <a:lnTo>
                    <a:pt x="595" y="835"/>
                  </a:lnTo>
                  <a:lnTo>
                    <a:pt x="591" y="835"/>
                  </a:lnTo>
                  <a:lnTo>
                    <a:pt x="583" y="841"/>
                  </a:lnTo>
                  <a:lnTo>
                    <a:pt x="583" y="841"/>
                  </a:lnTo>
                  <a:lnTo>
                    <a:pt x="575" y="846"/>
                  </a:lnTo>
                  <a:lnTo>
                    <a:pt x="569" y="844"/>
                  </a:lnTo>
                  <a:lnTo>
                    <a:pt x="560" y="824"/>
                  </a:lnTo>
                  <a:lnTo>
                    <a:pt x="554" y="823"/>
                  </a:lnTo>
                  <a:lnTo>
                    <a:pt x="548" y="826"/>
                  </a:lnTo>
                  <a:lnTo>
                    <a:pt x="536" y="844"/>
                  </a:lnTo>
                  <a:lnTo>
                    <a:pt x="529" y="849"/>
                  </a:lnTo>
                  <a:lnTo>
                    <a:pt x="520" y="844"/>
                  </a:lnTo>
                  <a:lnTo>
                    <a:pt x="500" y="843"/>
                  </a:lnTo>
                  <a:lnTo>
                    <a:pt x="463" y="846"/>
                  </a:lnTo>
                  <a:lnTo>
                    <a:pt x="463" y="846"/>
                  </a:lnTo>
                  <a:lnTo>
                    <a:pt x="456" y="844"/>
                  </a:lnTo>
                  <a:lnTo>
                    <a:pt x="440" y="847"/>
                  </a:lnTo>
                  <a:lnTo>
                    <a:pt x="448" y="821"/>
                  </a:lnTo>
                  <a:lnTo>
                    <a:pt x="428" y="804"/>
                  </a:lnTo>
                  <a:lnTo>
                    <a:pt x="428" y="790"/>
                  </a:lnTo>
                  <a:lnTo>
                    <a:pt x="431" y="784"/>
                  </a:lnTo>
                  <a:lnTo>
                    <a:pt x="447" y="777"/>
                  </a:lnTo>
                  <a:lnTo>
                    <a:pt x="451" y="772"/>
                  </a:lnTo>
                  <a:lnTo>
                    <a:pt x="456" y="755"/>
                  </a:lnTo>
                  <a:lnTo>
                    <a:pt x="474" y="735"/>
                  </a:lnTo>
                  <a:lnTo>
                    <a:pt x="471" y="723"/>
                  </a:lnTo>
                  <a:lnTo>
                    <a:pt x="453" y="714"/>
                  </a:lnTo>
                  <a:lnTo>
                    <a:pt x="457" y="695"/>
                  </a:lnTo>
                  <a:lnTo>
                    <a:pt x="436" y="686"/>
                  </a:lnTo>
                  <a:lnTo>
                    <a:pt x="428" y="681"/>
                  </a:lnTo>
                  <a:lnTo>
                    <a:pt x="427" y="677"/>
                  </a:lnTo>
                  <a:lnTo>
                    <a:pt x="430" y="672"/>
                  </a:lnTo>
                  <a:lnTo>
                    <a:pt x="434" y="669"/>
                  </a:lnTo>
                  <a:lnTo>
                    <a:pt x="454" y="667"/>
                  </a:lnTo>
                  <a:lnTo>
                    <a:pt x="459" y="658"/>
                  </a:lnTo>
                  <a:lnTo>
                    <a:pt x="457" y="638"/>
                  </a:lnTo>
                  <a:lnTo>
                    <a:pt x="451" y="615"/>
                  </a:lnTo>
                  <a:lnTo>
                    <a:pt x="451" y="584"/>
                  </a:lnTo>
                  <a:lnTo>
                    <a:pt x="448" y="578"/>
                  </a:lnTo>
                  <a:lnTo>
                    <a:pt x="440" y="574"/>
                  </a:lnTo>
                  <a:lnTo>
                    <a:pt x="362" y="574"/>
                  </a:lnTo>
                  <a:lnTo>
                    <a:pt x="321" y="558"/>
                  </a:lnTo>
                  <a:lnTo>
                    <a:pt x="310" y="549"/>
                  </a:lnTo>
                  <a:lnTo>
                    <a:pt x="304" y="537"/>
                  </a:lnTo>
                  <a:lnTo>
                    <a:pt x="310" y="529"/>
                  </a:lnTo>
                  <a:lnTo>
                    <a:pt x="322" y="520"/>
                  </a:lnTo>
                  <a:lnTo>
                    <a:pt x="333" y="511"/>
                  </a:lnTo>
                  <a:lnTo>
                    <a:pt x="338" y="501"/>
                  </a:lnTo>
                  <a:lnTo>
                    <a:pt x="364" y="485"/>
                  </a:lnTo>
                  <a:lnTo>
                    <a:pt x="370" y="474"/>
                  </a:lnTo>
                  <a:lnTo>
                    <a:pt x="371" y="461"/>
                  </a:lnTo>
                  <a:lnTo>
                    <a:pt x="351" y="451"/>
                  </a:lnTo>
                  <a:lnTo>
                    <a:pt x="322" y="441"/>
                  </a:lnTo>
                  <a:lnTo>
                    <a:pt x="331" y="415"/>
                  </a:lnTo>
                  <a:lnTo>
                    <a:pt x="331" y="400"/>
                  </a:lnTo>
                  <a:lnTo>
                    <a:pt x="319" y="375"/>
                  </a:lnTo>
                  <a:lnTo>
                    <a:pt x="308" y="374"/>
                  </a:lnTo>
                  <a:lnTo>
                    <a:pt x="295" y="377"/>
                  </a:lnTo>
                  <a:lnTo>
                    <a:pt x="287" y="377"/>
                  </a:lnTo>
                  <a:lnTo>
                    <a:pt x="285" y="349"/>
                  </a:lnTo>
                  <a:lnTo>
                    <a:pt x="282" y="337"/>
                  </a:lnTo>
                  <a:lnTo>
                    <a:pt x="278" y="334"/>
                  </a:lnTo>
                  <a:lnTo>
                    <a:pt x="249" y="331"/>
                  </a:lnTo>
                  <a:lnTo>
                    <a:pt x="242" y="338"/>
                  </a:lnTo>
                  <a:lnTo>
                    <a:pt x="246" y="352"/>
                  </a:lnTo>
                  <a:lnTo>
                    <a:pt x="242" y="358"/>
                  </a:lnTo>
                  <a:lnTo>
                    <a:pt x="218" y="355"/>
                  </a:lnTo>
                  <a:lnTo>
                    <a:pt x="170" y="374"/>
                  </a:lnTo>
                  <a:lnTo>
                    <a:pt x="164" y="357"/>
                  </a:lnTo>
                  <a:lnTo>
                    <a:pt x="158" y="351"/>
                  </a:lnTo>
                  <a:lnTo>
                    <a:pt x="141" y="351"/>
                  </a:lnTo>
                  <a:lnTo>
                    <a:pt x="127" y="355"/>
                  </a:lnTo>
                  <a:lnTo>
                    <a:pt x="112" y="365"/>
                  </a:lnTo>
                  <a:lnTo>
                    <a:pt x="78" y="392"/>
                  </a:lnTo>
                  <a:lnTo>
                    <a:pt x="45" y="435"/>
                  </a:lnTo>
                  <a:lnTo>
                    <a:pt x="37" y="441"/>
                  </a:lnTo>
                  <a:lnTo>
                    <a:pt x="28" y="437"/>
                  </a:lnTo>
                  <a:lnTo>
                    <a:pt x="20" y="415"/>
                  </a:lnTo>
                  <a:lnTo>
                    <a:pt x="2" y="403"/>
                  </a:lnTo>
                  <a:lnTo>
                    <a:pt x="0" y="395"/>
                  </a:lnTo>
                  <a:lnTo>
                    <a:pt x="2" y="380"/>
                  </a:lnTo>
                  <a:lnTo>
                    <a:pt x="14" y="369"/>
                  </a:lnTo>
                  <a:lnTo>
                    <a:pt x="12" y="346"/>
                  </a:lnTo>
                  <a:lnTo>
                    <a:pt x="17" y="334"/>
                  </a:lnTo>
                  <a:lnTo>
                    <a:pt x="15" y="325"/>
                  </a:lnTo>
                  <a:lnTo>
                    <a:pt x="6" y="309"/>
                  </a:lnTo>
                  <a:lnTo>
                    <a:pt x="9" y="280"/>
                  </a:lnTo>
                  <a:lnTo>
                    <a:pt x="28" y="248"/>
                  </a:lnTo>
                  <a:lnTo>
                    <a:pt x="28" y="248"/>
                  </a:lnTo>
                  <a:lnTo>
                    <a:pt x="38" y="246"/>
                  </a:lnTo>
                  <a:lnTo>
                    <a:pt x="46" y="242"/>
                  </a:lnTo>
                  <a:lnTo>
                    <a:pt x="63" y="217"/>
                  </a:lnTo>
                  <a:lnTo>
                    <a:pt x="97" y="188"/>
                  </a:lnTo>
                  <a:lnTo>
                    <a:pt x="130" y="182"/>
                  </a:lnTo>
                  <a:lnTo>
                    <a:pt x="180" y="185"/>
                  </a:lnTo>
                  <a:lnTo>
                    <a:pt x="209" y="182"/>
                  </a:lnTo>
                  <a:lnTo>
                    <a:pt x="223" y="172"/>
                  </a:lnTo>
                  <a:lnTo>
                    <a:pt x="241" y="152"/>
                  </a:lnTo>
                  <a:lnTo>
                    <a:pt x="250" y="133"/>
                  </a:lnTo>
                  <a:lnTo>
                    <a:pt x="255" y="111"/>
                  </a:lnTo>
                  <a:lnTo>
                    <a:pt x="265" y="91"/>
                  </a:lnTo>
                  <a:lnTo>
                    <a:pt x="270" y="83"/>
                  </a:lnTo>
                  <a:lnTo>
                    <a:pt x="287" y="73"/>
                  </a:lnTo>
                  <a:lnTo>
                    <a:pt x="301" y="57"/>
                  </a:lnTo>
                  <a:lnTo>
                    <a:pt x="307" y="59"/>
                  </a:lnTo>
                  <a:lnTo>
                    <a:pt x="307" y="59"/>
                  </a:lnTo>
                  <a:lnTo>
                    <a:pt x="335" y="63"/>
                  </a:lnTo>
                  <a:lnTo>
                    <a:pt x="347" y="62"/>
                  </a:lnTo>
                  <a:lnTo>
                    <a:pt x="354" y="68"/>
                  </a:lnTo>
                  <a:lnTo>
                    <a:pt x="359" y="79"/>
                  </a:lnTo>
                  <a:lnTo>
                    <a:pt x="359" y="85"/>
                  </a:lnTo>
                  <a:lnTo>
                    <a:pt x="341" y="102"/>
                  </a:lnTo>
                  <a:lnTo>
                    <a:pt x="338" y="109"/>
                  </a:lnTo>
                  <a:lnTo>
                    <a:pt x="377" y="122"/>
                  </a:lnTo>
                  <a:lnTo>
                    <a:pt x="404" y="148"/>
                  </a:lnTo>
                  <a:lnTo>
                    <a:pt x="414" y="149"/>
                  </a:lnTo>
                  <a:lnTo>
                    <a:pt x="431" y="140"/>
                  </a:lnTo>
                  <a:lnTo>
                    <a:pt x="439" y="128"/>
                  </a:lnTo>
                  <a:lnTo>
                    <a:pt x="428" y="108"/>
                  </a:lnTo>
                  <a:lnTo>
                    <a:pt x="427" y="96"/>
                  </a:lnTo>
                  <a:lnTo>
                    <a:pt x="448" y="88"/>
                  </a:lnTo>
                  <a:lnTo>
                    <a:pt x="460" y="89"/>
                  </a:lnTo>
                  <a:lnTo>
                    <a:pt x="477" y="96"/>
                  </a:lnTo>
                  <a:lnTo>
                    <a:pt x="486" y="96"/>
                  </a:lnTo>
                  <a:lnTo>
                    <a:pt x="489" y="93"/>
                  </a:lnTo>
                  <a:lnTo>
                    <a:pt x="489" y="83"/>
                  </a:lnTo>
                  <a:lnTo>
                    <a:pt x="497" y="65"/>
                  </a:lnTo>
                  <a:lnTo>
                    <a:pt x="516" y="50"/>
                  </a:lnTo>
                  <a:lnTo>
                    <a:pt x="525" y="48"/>
                  </a:lnTo>
                  <a:lnTo>
                    <a:pt x="566" y="62"/>
                  </a:lnTo>
                  <a:lnTo>
                    <a:pt x="578" y="73"/>
                  </a:lnTo>
                  <a:lnTo>
                    <a:pt x="585" y="82"/>
                  </a:lnTo>
                  <a:lnTo>
                    <a:pt x="594" y="86"/>
                  </a:lnTo>
                  <a:lnTo>
                    <a:pt x="628" y="73"/>
                  </a:lnTo>
                  <a:lnTo>
                    <a:pt x="634" y="60"/>
                  </a:lnTo>
                  <a:lnTo>
                    <a:pt x="640" y="54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4"/>
            <p:cNvSpPr>
              <a:spLocks/>
            </p:cNvSpPr>
            <p:nvPr/>
          </p:nvSpPr>
          <p:spPr bwMode="auto">
            <a:xfrm>
              <a:off x="1233887" y="1361625"/>
              <a:ext cx="1322106" cy="1527648"/>
            </a:xfrm>
            <a:custGeom>
              <a:avLst/>
              <a:gdLst>
                <a:gd name="T0" fmla="*/ 293 w 962"/>
                <a:gd name="T1" fmla="*/ 9 h 1210"/>
                <a:gd name="T2" fmla="*/ 336 w 962"/>
                <a:gd name="T3" fmla="*/ 15 h 1210"/>
                <a:gd name="T4" fmla="*/ 420 w 962"/>
                <a:gd name="T5" fmla="*/ 52 h 1210"/>
                <a:gd name="T6" fmla="*/ 467 w 962"/>
                <a:gd name="T7" fmla="*/ 66 h 1210"/>
                <a:gd name="T8" fmla="*/ 494 w 962"/>
                <a:gd name="T9" fmla="*/ 39 h 1210"/>
                <a:gd name="T10" fmla="*/ 494 w 962"/>
                <a:gd name="T11" fmla="*/ 75 h 1210"/>
                <a:gd name="T12" fmla="*/ 483 w 962"/>
                <a:gd name="T13" fmla="*/ 132 h 1210"/>
                <a:gd name="T14" fmla="*/ 504 w 962"/>
                <a:gd name="T15" fmla="*/ 192 h 1210"/>
                <a:gd name="T16" fmla="*/ 506 w 962"/>
                <a:gd name="T17" fmla="*/ 275 h 1210"/>
                <a:gd name="T18" fmla="*/ 495 w 962"/>
                <a:gd name="T19" fmla="*/ 334 h 1210"/>
                <a:gd name="T20" fmla="*/ 435 w 962"/>
                <a:gd name="T21" fmla="*/ 329 h 1210"/>
                <a:gd name="T22" fmla="*/ 420 w 962"/>
                <a:gd name="T23" fmla="*/ 423 h 1210"/>
                <a:gd name="T24" fmla="*/ 395 w 962"/>
                <a:gd name="T25" fmla="*/ 598 h 1210"/>
                <a:gd name="T26" fmla="*/ 409 w 962"/>
                <a:gd name="T27" fmla="*/ 653 h 1210"/>
                <a:gd name="T28" fmla="*/ 451 w 962"/>
                <a:gd name="T29" fmla="*/ 627 h 1210"/>
                <a:gd name="T30" fmla="*/ 547 w 962"/>
                <a:gd name="T31" fmla="*/ 598 h 1210"/>
                <a:gd name="T32" fmla="*/ 570 w 962"/>
                <a:gd name="T33" fmla="*/ 606 h 1210"/>
                <a:gd name="T34" fmla="*/ 586 w 962"/>
                <a:gd name="T35" fmla="*/ 597 h 1210"/>
                <a:gd name="T36" fmla="*/ 661 w 962"/>
                <a:gd name="T37" fmla="*/ 601 h 1210"/>
                <a:gd name="T38" fmla="*/ 676 w 962"/>
                <a:gd name="T39" fmla="*/ 583 h 1210"/>
                <a:gd name="T40" fmla="*/ 718 w 962"/>
                <a:gd name="T41" fmla="*/ 584 h 1210"/>
                <a:gd name="T42" fmla="*/ 751 w 962"/>
                <a:gd name="T43" fmla="*/ 609 h 1210"/>
                <a:gd name="T44" fmla="*/ 831 w 962"/>
                <a:gd name="T45" fmla="*/ 623 h 1210"/>
                <a:gd name="T46" fmla="*/ 883 w 962"/>
                <a:gd name="T47" fmla="*/ 617 h 1210"/>
                <a:gd name="T48" fmla="*/ 919 w 962"/>
                <a:gd name="T49" fmla="*/ 656 h 1210"/>
                <a:gd name="T50" fmla="*/ 940 w 962"/>
                <a:gd name="T51" fmla="*/ 721 h 1210"/>
                <a:gd name="T52" fmla="*/ 962 w 962"/>
                <a:gd name="T53" fmla="*/ 819 h 1210"/>
                <a:gd name="T54" fmla="*/ 942 w 962"/>
                <a:gd name="T55" fmla="*/ 810 h 1210"/>
                <a:gd name="T56" fmla="*/ 888 w 962"/>
                <a:gd name="T57" fmla="*/ 844 h 1210"/>
                <a:gd name="T58" fmla="*/ 739 w 962"/>
                <a:gd name="T59" fmla="*/ 872 h 1210"/>
                <a:gd name="T60" fmla="*/ 736 w 962"/>
                <a:gd name="T61" fmla="*/ 806 h 1210"/>
                <a:gd name="T62" fmla="*/ 702 w 962"/>
                <a:gd name="T63" fmla="*/ 743 h 1210"/>
                <a:gd name="T64" fmla="*/ 652 w 962"/>
                <a:gd name="T65" fmla="*/ 729 h 1210"/>
                <a:gd name="T66" fmla="*/ 515 w 962"/>
                <a:gd name="T67" fmla="*/ 759 h 1210"/>
                <a:gd name="T68" fmla="*/ 478 w 962"/>
                <a:gd name="T69" fmla="*/ 798 h 1210"/>
                <a:gd name="T70" fmla="*/ 540 w 962"/>
                <a:gd name="T71" fmla="*/ 832 h 1210"/>
                <a:gd name="T72" fmla="*/ 589 w 962"/>
                <a:gd name="T73" fmla="*/ 847 h 1210"/>
                <a:gd name="T74" fmla="*/ 599 w 962"/>
                <a:gd name="T75" fmla="*/ 898 h 1210"/>
                <a:gd name="T76" fmla="*/ 584 w 962"/>
                <a:gd name="T77" fmla="*/ 925 h 1210"/>
                <a:gd name="T78" fmla="*/ 609 w 962"/>
                <a:gd name="T79" fmla="*/ 956 h 1210"/>
                <a:gd name="T80" fmla="*/ 547 w 962"/>
                <a:gd name="T81" fmla="*/ 987 h 1210"/>
                <a:gd name="T82" fmla="*/ 501 w 962"/>
                <a:gd name="T83" fmla="*/ 992 h 1210"/>
                <a:gd name="T84" fmla="*/ 506 w 962"/>
                <a:gd name="T85" fmla="*/ 1076 h 1210"/>
                <a:gd name="T86" fmla="*/ 533 w 962"/>
                <a:gd name="T87" fmla="*/ 1122 h 1210"/>
                <a:gd name="T88" fmla="*/ 504 w 962"/>
                <a:gd name="T89" fmla="*/ 1155 h 1210"/>
                <a:gd name="T90" fmla="*/ 435 w 962"/>
                <a:gd name="T91" fmla="*/ 1207 h 1210"/>
                <a:gd name="T92" fmla="*/ 395 w 962"/>
                <a:gd name="T93" fmla="*/ 1201 h 1210"/>
                <a:gd name="T94" fmla="*/ 405 w 962"/>
                <a:gd name="T95" fmla="*/ 1142 h 1210"/>
                <a:gd name="T96" fmla="*/ 380 w 962"/>
                <a:gd name="T97" fmla="*/ 1073 h 1210"/>
                <a:gd name="T98" fmla="*/ 409 w 962"/>
                <a:gd name="T99" fmla="*/ 1035 h 1210"/>
                <a:gd name="T100" fmla="*/ 477 w 962"/>
                <a:gd name="T101" fmla="*/ 932 h 1210"/>
                <a:gd name="T102" fmla="*/ 457 w 962"/>
                <a:gd name="T103" fmla="*/ 896 h 1210"/>
                <a:gd name="T104" fmla="*/ 363 w 962"/>
                <a:gd name="T105" fmla="*/ 852 h 1210"/>
                <a:gd name="T106" fmla="*/ 280 w 962"/>
                <a:gd name="T107" fmla="*/ 855 h 1210"/>
                <a:gd name="T108" fmla="*/ 173 w 962"/>
                <a:gd name="T109" fmla="*/ 849 h 1210"/>
                <a:gd name="T110" fmla="*/ 82 w 962"/>
                <a:gd name="T111" fmla="*/ 813 h 1210"/>
                <a:gd name="T112" fmla="*/ 0 w 962"/>
                <a:gd name="T113" fmla="*/ 750 h 1210"/>
                <a:gd name="T114" fmla="*/ 69 w 962"/>
                <a:gd name="T115" fmla="*/ 569 h 1210"/>
                <a:gd name="T116" fmla="*/ 46 w 962"/>
                <a:gd name="T117" fmla="*/ 509 h 1210"/>
                <a:gd name="T118" fmla="*/ 53 w 962"/>
                <a:gd name="T119" fmla="*/ 398 h 1210"/>
                <a:gd name="T120" fmla="*/ 121 w 962"/>
                <a:gd name="T121" fmla="*/ 217 h 1210"/>
                <a:gd name="T122" fmla="*/ 240 w 962"/>
                <a:gd name="T123" fmla="*/ 31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62" h="1210">
                  <a:moveTo>
                    <a:pt x="240" y="6"/>
                  </a:moveTo>
                  <a:lnTo>
                    <a:pt x="280" y="5"/>
                  </a:lnTo>
                  <a:lnTo>
                    <a:pt x="293" y="9"/>
                  </a:lnTo>
                  <a:lnTo>
                    <a:pt x="320" y="0"/>
                  </a:lnTo>
                  <a:lnTo>
                    <a:pt x="325" y="2"/>
                  </a:lnTo>
                  <a:lnTo>
                    <a:pt x="336" y="15"/>
                  </a:lnTo>
                  <a:lnTo>
                    <a:pt x="355" y="26"/>
                  </a:lnTo>
                  <a:lnTo>
                    <a:pt x="362" y="32"/>
                  </a:lnTo>
                  <a:lnTo>
                    <a:pt x="420" y="52"/>
                  </a:lnTo>
                  <a:lnTo>
                    <a:pt x="438" y="65"/>
                  </a:lnTo>
                  <a:lnTo>
                    <a:pt x="457" y="69"/>
                  </a:lnTo>
                  <a:lnTo>
                    <a:pt x="467" y="66"/>
                  </a:lnTo>
                  <a:lnTo>
                    <a:pt x="472" y="63"/>
                  </a:lnTo>
                  <a:lnTo>
                    <a:pt x="487" y="40"/>
                  </a:lnTo>
                  <a:lnTo>
                    <a:pt x="494" y="39"/>
                  </a:lnTo>
                  <a:lnTo>
                    <a:pt x="501" y="43"/>
                  </a:lnTo>
                  <a:lnTo>
                    <a:pt x="503" y="51"/>
                  </a:lnTo>
                  <a:lnTo>
                    <a:pt x="494" y="75"/>
                  </a:lnTo>
                  <a:lnTo>
                    <a:pt x="494" y="91"/>
                  </a:lnTo>
                  <a:lnTo>
                    <a:pt x="486" y="109"/>
                  </a:lnTo>
                  <a:lnTo>
                    <a:pt x="483" y="132"/>
                  </a:lnTo>
                  <a:lnTo>
                    <a:pt x="494" y="145"/>
                  </a:lnTo>
                  <a:lnTo>
                    <a:pt x="506" y="171"/>
                  </a:lnTo>
                  <a:lnTo>
                    <a:pt x="504" y="192"/>
                  </a:lnTo>
                  <a:lnTo>
                    <a:pt x="497" y="229"/>
                  </a:lnTo>
                  <a:lnTo>
                    <a:pt x="497" y="241"/>
                  </a:lnTo>
                  <a:lnTo>
                    <a:pt x="506" y="275"/>
                  </a:lnTo>
                  <a:lnTo>
                    <a:pt x="506" y="324"/>
                  </a:lnTo>
                  <a:lnTo>
                    <a:pt x="501" y="334"/>
                  </a:lnTo>
                  <a:lnTo>
                    <a:pt x="495" y="334"/>
                  </a:lnTo>
                  <a:lnTo>
                    <a:pt x="475" y="321"/>
                  </a:lnTo>
                  <a:lnTo>
                    <a:pt x="458" y="321"/>
                  </a:lnTo>
                  <a:lnTo>
                    <a:pt x="435" y="329"/>
                  </a:lnTo>
                  <a:lnTo>
                    <a:pt x="428" y="338"/>
                  </a:lnTo>
                  <a:lnTo>
                    <a:pt x="421" y="361"/>
                  </a:lnTo>
                  <a:lnTo>
                    <a:pt x="420" y="423"/>
                  </a:lnTo>
                  <a:lnTo>
                    <a:pt x="425" y="503"/>
                  </a:lnTo>
                  <a:lnTo>
                    <a:pt x="412" y="563"/>
                  </a:lnTo>
                  <a:lnTo>
                    <a:pt x="395" y="598"/>
                  </a:lnTo>
                  <a:lnTo>
                    <a:pt x="389" y="627"/>
                  </a:lnTo>
                  <a:lnTo>
                    <a:pt x="405" y="649"/>
                  </a:lnTo>
                  <a:lnTo>
                    <a:pt x="409" y="653"/>
                  </a:lnTo>
                  <a:lnTo>
                    <a:pt x="426" y="655"/>
                  </a:lnTo>
                  <a:lnTo>
                    <a:pt x="437" y="646"/>
                  </a:lnTo>
                  <a:lnTo>
                    <a:pt x="451" y="627"/>
                  </a:lnTo>
                  <a:lnTo>
                    <a:pt x="524" y="593"/>
                  </a:lnTo>
                  <a:lnTo>
                    <a:pt x="535" y="593"/>
                  </a:lnTo>
                  <a:lnTo>
                    <a:pt x="547" y="598"/>
                  </a:lnTo>
                  <a:lnTo>
                    <a:pt x="560" y="595"/>
                  </a:lnTo>
                  <a:lnTo>
                    <a:pt x="564" y="606"/>
                  </a:lnTo>
                  <a:lnTo>
                    <a:pt x="570" y="606"/>
                  </a:lnTo>
                  <a:lnTo>
                    <a:pt x="579" y="600"/>
                  </a:lnTo>
                  <a:lnTo>
                    <a:pt x="579" y="600"/>
                  </a:lnTo>
                  <a:lnTo>
                    <a:pt x="586" y="597"/>
                  </a:lnTo>
                  <a:lnTo>
                    <a:pt x="596" y="597"/>
                  </a:lnTo>
                  <a:lnTo>
                    <a:pt x="621" y="610"/>
                  </a:lnTo>
                  <a:lnTo>
                    <a:pt x="661" y="601"/>
                  </a:lnTo>
                  <a:lnTo>
                    <a:pt x="665" y="587"/>
                  </a:lnTo>
                  <a:lnTo>
                    <a:pt x="672" y="583"/>
                  </a:lnTo>
                  <a:lnTo>
                    <a:pt x="676" y="583"/>
                  </a:lnTo>
                  <a:lnTo>
                    <a:pt x="682" y="586"/>
                  </a:lnTo>
                  <a:lnTo>
                    <a:pt x="695" y="589"/>
                  </a:lnTo>
                  <a:lnTo>
                    <a:pt x="718" y="584"/>
                  </a:lnTo>
                  <a:lnTo>
                    <a:pt x="724" y="587"/>
                  </a:lnTo>
                  <a:lnTo>
                    <a:pt x="734" y="609"/>
                  </a:lnTo>
                  <a:lnTo>
                    <a:pt x="751" y="609"/>
                  </a:lnTo>
                  <a:lnTo>
                    <a:pt x="774" y="624"/>
                  </a:lnTo>
                  <a:lnTo>
                    <a:pt x="808" y="620"/>
                  </a:lnTo>
                  <a:lnTo>
                    <a:pt x="831" y="623"/>
                  </a:lnTo>
                  <a:lnTo>
                    <a:pt x="846" y="618"/>
                  </a:lnTo>
                  <a:lnTo>
                    <a:pt x="854" y="613"/>
                  </a:lnTo>
                  <a:lnTo>
                    <a:pt x="883" y="617"/>
                  </a:lnTo>
                  <a:lnTo>
                    <a:pt x="911" y="629"/>
                  </a:lnTo>
                  <a:lnTo>
                    <a:pt x="919" y="641"/>
                  </a:lnTo>
                  <a:lnTo>
                    <a:pt x="919" y="656"/>
                  </a:lnTo>
                  <a:lnTo>
                    <a:pt x="906" y="696"/>
                  </a:lnTo>
                  <a:lnTo>
                    <a:pt x="906" y="704"/>
                  </a:lnTo>
                  <a:lnTo>
                    <a:pt x="940" y="721"/>
                  </a:lnTo>
                  <a:lnTo>
                    <a:pt x="951" y="739"/>
                  </a:lnTo>
                  <a:lnTo>
                    <a:pt x="960" y="786"/>
                  </a:lnTo>
                  <a:lnTo>
                    <a:pt x="962" y="819"/>
                  </a:lnTo>
                  <a:lnTo>
                    <a:pt x="962" y="819"/>
                  </a:lnTo>
                  <a:lnTo>
                    <a:pt x="952" y="812"/>
                  </a:lnTo>
                  <a:lnTo>
                    <a:pt x="942" y="810"/>
                  </a:lnTo>
                  <a:lnTo>
                    <a:pt x="920" y="827"/>
                  </a:lnTo>
                  <a:lnTo>
                    <a:pt x="912" y="841"/>
                  </a:lnTo>
                  <a:lnTo>
                    <a:pt x="888" y="844"/>
                  </a:lnTo>
                  <a:lnTo>
                    <a:pt x="814" y="875"/>
                  </a:lnTo>
                  <a:lnTo>
                    <a:pt x="748" y="879"/>
                  </a:lnTo>
                  <a:lnTo>
                    <a:pt x="739" y="872"/>
                  </a:lnTo>
                  <a:lnTo>
                    <a:pt x="736" y="847"/>
                  </a:lnTo>
                  <a:lnTo>
                    <a:pt x="739" y="816"/>
                  </a:lnTo>
                  <a:lnTo>
                    <a:pt x="736" y="806"/>
                  </a:lnTo>
                  <a:lnTo>
                    <a:pt x="713" y="790"/>
                  </a:lnTo>
                  <a:lnTo>
                    <a:pt x="708" y="783"/>
                  </a:lnTo>
                  <a:lnTo>
                    <a:pt x="702" y="743"/>
                  </a:lnTo>
                  <a:lnTo>
                    <a:pt x="691" y="733"/>
                  </a:lnTo>
                  <a:lnTo>
                    <a:pt x="673" y="729"/>
                  </a:lnTo>
                  <a:lnTo>
                    <a:pt x="652" y="729"/>
                  </a:lnTo>
                  <a:lnTo>
                    <a:pt x="590" y="738"/>
                  </a:lnTo>
                  <a:lnTo>
                    <a:pt x="543" y="749"/>
                  </a:lnTo>
                  <a:lnTo>
                    <a:pt x="515" y="759"/>
                  </a:lnTo>
                  <a:lnTo>
                    <a:pt x="486" y="775"/>
                  </a:lnTo>
                  <a:lnTo>
                    <a:pt x="477" y="789"/>
                  </a:lnTo>
                  <a:lnTo>
                    <a:pt x="478" y="798"/>
                  </a:lnTo>
                  <a:lnTo>
                    <a:pt x="484" y="806"/>
                  </a:lnTo>
                  <a:lnTo>
                    <a:pt x="506" y="818"/>
                  </a:lnTo>
                  <a:lnTo>
                    <a:pt x="540" y="832"/>
                  </a:lnTo>
                  <a:lnTo>
                    <a:pt x="572" y="835"/>
                  </a:lnTo>
                  <a:lnTo>
                    <a:pt x="578" y="847"/>
                  </a:lnTo>
                  <a:lnTo>
                    <a:pt x="589" y="847"/>
                  </a:lnTo>
                  <a:lnTo>
                    <a:pt x="593" y="852"/>
                  </a:lnTo>
                  <a:lnTo>
                    <a:pt x="601" y="892"/>
                  </a:lnTo>
                  <a:lnTo>
                    <a:pt x="599" y="898"/>
                  </a:lnTo>
                  <a:lnTo>
                    <a:pt x="586" y="907"/>
                  </a:lnTo>
                  <a:lnTo>
                    <a:pt x="581" y="916"/>
                  </a:lnTo>
                  <a:lnTo>
                    <a:pt x="584" y="925"/>
                  </a:lnTo>
                  <a:lnTo>
                    <a:pt x="601" y="935"/>
                  </a:lnTo>
                  <a:lnTo>
                    <a:pt x="609" y="944"/>
                  </a:lnTo>
                  <a:lnTo>
                    <a:pt x="609" y="956"/>
                  </a:lnTo>
                  <a:lnTo>
                    <a:pt x="602" y="965"/>
                  </a:lnTo>
                  <a:lnTo>
                    <a:pt x="579" y="972"/>
                  </a:lnTo>
                  <a:lnTo>
                    <a:pt x="547" y="987"/>
                  </a:lnTo>
                  <a:lnTo>
                    <a:pt x="517" y="984"/>
                  </a:lnTo>
                  <a:lnTo>
                    <a:pt x="506" y="987"/>
                  </a:lnTo>
                  <a:lnTo>
                    <a:pt x="501" y="992"/>
                  </a:lnTo>
                  <a:lnTo>
                    <a:pt x="501" y="1050"/>
                  </a:lnTo>
                  <a:lnTo>
                    <a:pt x="498" y="1059"/>
                  </a:lnTo>
                  <a:lnTo>
                    <a:pt x="506" y="1076"/>
                  </a:lnTo>
                  <a:lnTo>
                    <a:pt x="517" y="1088"/>
                  </a:lnTo>
                  <a:lnTo>
                    <a:pt x="529" y="1107"/>
                  </a:lnTo>
                  <a:lnTo>
                    <a:pt x="533" y="1122"/>
                  </a:lnTo>
                  <a:lnTo>
                    <a:pt x="530" y="1131"/>
                  </a:lnTo>
                  <a:lnTo>
                    <a:pt x="520" y="1144"/>
                  </a:lnTo>
                  <a:lnTo>
                    <a:pt x="504" y="1155"/>
                  </a:lnTo>
                  <a:lnTo>
                    <a:pt x="483" y="1156"/>
                  </a:lnTo>
                  <a:lnTo>
                    <a:pt x="438" y="1171"/>
                  </a:lnTo>
                  <a:lnTo>
                    <a:pt x="435" y="1207"/>
                  </a:lnTo>
                  <a:lnTo>
                    <a:pt x="431" y="1210"/>
                  </a:lnTo>
                  <a:lnTo>
                    <a:pt x="405" y="1207"/>
                  </a:lnTo>
                  <a:lnTo>
                    <a:pt x="395" y="1201"/>
                  </a:lnTo>
                  <a:lnTo>
                    <a:pt x="395" y="1187"/>
                  </a:lnTo>
                  <a:lnTo>
                    <a:pt x="402" y="1167"/>
                  </a:lnTo>
                  <a:lnTo>
                    <a:pt x="405" y="1142"/>
                  </a:lnTo>
                  <a:lnTo>
                    <a:pt x="386" y="1127"/>
                  </a:lnTo>
                  <a:lnTo>
                    <a:pt x="378" y="1111"/>
                  </a:lnTo>
                  <a:lnTo>
                    <a:pt x="380" y="1073"/>
                  </a:lnTo>
                  <a:lnTo>
                    <a:pt x="389" y="1053"/>
                  </a:lnTo>
                  <a:lnTo>
                    <a:pt x="400" y="1041"/>
                  </a:lnTo>
                  <a:lnTo>
                    <a:pt x="409" y="1035"/>
                  </a:lnTo>
                  <a:lnTo>
                    <a:pt x="434" y="1025"/>
                  </a:lnTo>
                  <a:lnTo>
                    <a:pt x="461" y="998"/>
                  </a:lnTo>
                  <a:lnTo>
                    <a:pt x="477" y="932"/>
                  </a:lnTo>
                  <a:lnTo>
                    <a:pt x="478" y="907"/>
                  </a:lnTo>
                  <a:lnTo>
                    <a:pt x="475" y="902"/>
                  </a:lnTo>
                  <a:lnTo>
                    <a:pt x="457" y="896"/>
                  </a:lnTo>
                  <a:lnTo>
                    <a:pt x="448" y="896"/>
                  </a:lnTo>
                  <a:lnTo>
                    <a:pt x="395" y="861"/>
                  </a:lnTo>
                  <a:lnTo>
                    <a:pt x="363" y="852"/>
                  </a:lnTo>
                  <a:lnTo>
                    <a:pt x="346" y="852"/>
                  </a:lnTo>
                  <a:lnTo>
                    <a:pt x="319" y="856"/>
                  </a:lnTo>
                  <a:lnTo>
                    <a:pt x="280" y="855"/>
                  </a:lnTo>
                  <a:lnTo>
                    <a:pt x="205" y="859"/>
                  </a:lnTo>
                  <a:lnTo>
                    <a:pt x="194" y="858"/>
                  </a:lnTo>
                  <a:lnTo>
                    <a:pt x="173" y="849"/>
                  </a:lnTo>
                  <a:lnTo>
                    <a:pt x="105" y="812"/>
                  </a:lnTo>
                  <a:lnTo>
                    <a:pt x="87" y="810"/>
                  </a:lnTo>
                  <a:lnTo>
                    <a:pt x="82" y="813"/>
                  </a:lnTo>
                  <a:lnTo>
                    <a:pt x="82" y="813"/>
                  </a:lnTo>
                  <a:lnTo>
                    <a:pt x="73" y="813"/>
                  </a:lnTo>
                  <a:lnTo>
                    <a:pt x="0" y="750"/>
                  </a:lnTo>
                  <a:lnTo>
                    <a:pt x="26" y="624"/>
                  </a:lnTo>
                  <a:lnTo>
                    <a:pt x="39" y="595"/>
                  </a:lnTo>
                  <a:lnTo>
                    <a:pt x="69" y="569"/>
                  </a:lnTo>
                  <a:lnTo>
                    <a:pt x="64" y="549"/>
                  </a:lnTo>
                  <a:lnTo>
                    <a:pt x="49" y="538"/>
                  </a:lnTo>
                  <a:lnTo>
                    <a:pt x="46" y="509"/>
                  </a:lnTo>
                  <a:lnTo>
                    <a:pt x="65" y="484"/>
                  </a:lnTo>
                  <a:lnTo>
                    <a:pt x="50" y="431"/>
                  </a:lnTo>
                  <a:lnTo>
                    <a:pt x="53" y="398"/>
                  </a:lnTo>
                  <a:lnTo>
                    <a:pt x="61" y="372"/>
                  </a:lnTo>
                  <a:lnTo>
                    <a:pt x="55" y="275"/>
                  </a:lnTo>
                  <a:lnTo>
                    <a:pt x="121" y="217"/>
                  </a:lnTo>
                  <a:lnTo>
                    <a:pt x="168" y="180"/>
                  </a:lnTo>
                  <a:lnTo>
                    <a:pt x="228" y="91"/>
                  </a:lnTo>
                  <a:lnTo>
                    <a:pt x="240" y="31"/>
                  </a:lnTo>
                  <a:lnTo>
                    <a:pt x="240" y="6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5"/>
            <p:cNvSpPr>
              <a:spLocks/>
            </p:cNvSpPr>
            <p:nvPr/>
          </p:nvSpPr>
          <p:spPr bwMode="auto">
            <a:xfrm>
              <a:off x="3421821" y="1679780"/>
              <a:ext cx="871326" cy="992340"/>
            </a:xfrm>
            <a:custGeom>
              <a:avLst/>
              <a:gdLst>
                <a:gd name="T0" fmla="*/ 249 w 634"/>
                <a:gd name="T1" fmla="*/ 54 h 786"/>
                <a:gd name="T2" fmla="*/ 270 w 634"/>
                <a:gd name="T3" fmla="*/ 23 h 786"/>
                <a:gd name="T4" fmla="*/ 328 w 634"/>
                <a:gd name="T5" fmla="*/ 0 h 786"/>
                <a:gd name="T6" fmla="*/ 385 w 634"/>
                <a:gd name="T7" fmla="*/ 59 h 786"/>
                <a:gd name="T8" fmla="*/ 413 w 634"/>
                <a:gd name="T9" fmla="*/ 102 h 786"/>
                <a:gd name="T10" fmla="*/ 457 w 634"/>
                <a:gd name="T11" fmla="*/ 117 h 786"/>
                <a:gd name="T12" fmla="*/ 479 w 634"/>
                <a:gd name="T13" fmla="*/ 143 h 786"/>
                <a:gd name="T14" fmla="*/ 468 w 634"/>
                <a:gd name="T15" fmla="*/ 197 h 786"/>
                <a:gd name="T16" fmla="*/ 490 w 634"/>
                <a:gd name="T17" fmla="*/ 200 h 786"/>
                <a:gd name="T18" fmla="*/ 513 w 634"/>
                <a:gd name="T19" fmla="*/ 223 h 786"/>
                <a:gd name="T20" fmla="*/ 546 w 634"/>
                <a:gd name="T21" fmla="*/ 215 h 786"/>
                <a:gd name="T22" fmla="*/ 577 w 634"/>
                <a:gd name="T23" fmla="*/ 246 h 786"/>
                <a:gd name="T24" fmla="*/ 571 w 634"/>
                <a:gd name="T25" fmla="*/ 285 h 786"/>
                <a:gd name="T26" fmla="*/ 548 w 634"/>
                <a:gd name="T27" fmla="*/ 338 h 786"/>
                <a:gd name="T28" fmla="*/ 589 w 634"/>
                <a:gd name="T29" fmla="*/ 355 h 786"/>
                <a:gd name="T30" fmla="*/ 628 w 634"/>
                <a:gd name="T31" fmla="*/ 392 h 786"/>
                <a:gd name="T32" fmla="*/ 583 w 634"/>
                <a:gd name="T33" fmla="*/ 464 h 786"/>
                <a:gd name="T34" fmla="*/ 549 w 634"/>
                <a:gd name="T35" fmla="*/ 492 h 786"/>
                <a:gd name="T36" fmla="*/ 526 w 634"/>
                <a:gd name="T37" fmla="*/ 486 h 786"/>
                <a:gd name="T38" fmla="*/ 477 w 634"/>
                <a:gd name="T39" fmla="*/ 527 h 786"/>
                <a:gd name="T40" fmla="*/ 431 w 634"/>
                <a:gd name="T41" fmla="*/ 577 h 786"/>
                <a:gd name="T42" fmla="*/ 399 w 634"/>
                <a:gd name="T43" fmla="*/ 606 h 786"/>
                <a:gd name="T44" fmla="*/ 402 w 634"/>
                <a:gd name="T45" fmla="*/ 683 h 786"/>
                <a:gd name="T46" fmla="*/ 430 w 634"/>
                <a:gd name="T47" fmla="*/ 732 h 786"/>
                <a:gd name="T48" fmla="*/ 401 w 634"/>
                <a:gd name="T49" fmla="*/ 784 h 786"/>
                <a:gd name="T50" fmla="*/ 376 w 634"/>
                <a:gd name="T51" fmla="*/ 781 h 786"/>
                <a:gd name="T52" fmla="*/ 310 w 634"/>
                <a:gd name="T53" fmla="*/ 752 h 786"/>
                <a:gd name="T54" fmla="*/ 304 w 634"/>
                <a:gd name="T55" fmla="*/ 727 h 786"/>
                <a:gd name="T56" fmla="*/ 332 w 634"/>
                <a:gd name="T57" fmla="*/ 704 h 786"/>
                <a:gd name="T58" fmla="*/ 336 w 634"/>
                <a:gd name="T59" fmla="*/ 623 h 786"/>
                <a:gd name="T60" fmla="*/ 278 w 634"/>
                <a:gd name="T61" fmla="*/ 532 h 786"/>
                <a:gd name="T62" fmla="*/ 236 w 634"/>
                <a:gd name="T63" fmla="*/ 524 h 786"/>
                <a:gd name="T64" fmla="*/ 170 w 634"/>
                <a:gd name="T65" fmla="*/ 481 h 786"/>
                <a:gd name="T66" fmla="*/ 173 w 634"/>
                <a:gd name="T67" fmla="*/ 432 h 786"/>
                <a:gd name="T68" fmla="*/ 158 w 634"/>
                <a:gd name="T69" fmla="*/ 418 h 786"/>
                <a:gd name="T70" fmla="*/ 94 w 634"/>
                <a:gd name="T71" fmla="*/ 444 h 786"/>
                <a:gd name="T72" fmla="*/ 34 w 634"/>
                <a:gd name="T73" fmla="*/ 472 h 786"/>
                <a:gd name="T74" fmla="*/ 5 w 634"/>
                <a:gd name="T75" fmla="*/ 441 h 786"/>
                <a:gd name="T76" fmla="*/ 9 w 634"/>
                <a:gd name="T77" fmla="*/ 389 h 786"/>
                <a:gd name="T78" fmla="*/ 58 w 634"/>
                <a:gd name="T79" fmla="*/ 363 h 786"/>
                <a:gd name="T80" fmla="*/ 61 w 634"/>
                <a:gd name="T81" fmla="*/ 311 h 786"/>
                <a:gd name="T82" fmla="*/ 58 w 634"/>
                <a:gd name="T83" fmla="*/ 218 h 786"/>
                <a:gd name="T84" fmla="*/ 69 w 634"/>
                <a:gd name="T85" fmla="*/ 111 h 786"/>
                <a:gd name="T86" fmla="*/ 164 w 634"/>
                <a:gd name="T87" fmla="*/ 69 h 786"/>
                <a:gd name="T88" fmla="*/ 190 w 634"/>
                <a:gd name="T89" fmla="*/ 9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34" h="786">
                  <a:moveTo>
                    <a:pt x="226" y="3"/>
                  </a:moveTo>
                  <a:lnTo>
                    <a:pt x="247" y="42"/>
                  </a:lnTo>
                  <a:lnTo>
                    <a:pt x="249" y="54"/>
                  </a:lnTo>
                  <a:lnTo>
                    <a:pt x="255" y="62"/>
                  </a:lnTo>
                  <a:lnTo>
                    <a:pt x="266" y="39"/>
                  </a:lnTo>
                  <a:lnTo>
                    <a:pt x="270" y="23"/>
                  </a:lnTo>
                  <a:lnTo>
                    <a:pt x="281" y="14"/>
                  </a:lnTo>
                  <a:lnTo>
                    <a:pt x="305" y="3"/>
                  </a:lnTo>
                  <a:lnTo>
                    <a:pt x="328" y="0"/>
                  </a:lnTo>
                  <a:lnTo>
                    <a:pt x="376" y="13"/>
                  </a:lnTo>
                  <a:lnTo>
                    <a:pt x="379" y="49"/>
                  </a:lnTo>
                  <a:lnTo>
                    <a:pt x="385" y="59"/>
                  </a:lnTo>
                  <a:lnTo>
                    <a:pt x="410" y="71"/>
                  </a:lnTo>
                  <a:lnTo>
                    <a:pt x="416" y="89"/>
                  </a:lnTo>
                  <a:lnTo>
                    <a:pt x="413" y="102"/>
                  </a:lnTo>
                  <a:lnTo>
                    <a:pt x="419" y="111"/>
                  </a:lnTo>
                  <a:lnTo>
                    <a:pt x="424" y="114"/>
                  </a:lnTo>
                  <a:lnTo>
                    <a:pt x="457" y="117"/>
                  </a:lnTo>
                  <a:lnTo>
                    <a:pt x="468" y="120"/>
                  </a:lnTo>
                  <a:lnTo>
                    <a:pt x="474" y="125"/>
                  </a:lnTo>
                  <a:lnTo>
                    <a:pt x="479" y="143"/>
                  </a:lnTo>
                  <a:lnTo>
                    <a:pt x="479" y="179"/>
                  </a:lnTo>
                  <a:lnTo>
                    <a:pt x="471" y="186"/>
                  </a:lnTo>
                  <a:lnTo>
                    <a:pt x="468" y="197"/>
                  </a:lnTo>
                  <a:lnTo>
                    <a:pt x="479" y="202"/>
                  </a:lnTo>
                  <a:lnTo>
                    <a:pt x="479" y="208"/>
                  </a:lnTo>
                  <a:lnTo>
                    <a:pt x="490" y="200"/>
                  </a:lnTo>
                  <a:lnTo>
                    <a:pt x="509" y="199"/>
                  </a:lnTo>
                  <a:lnTo>
                    <a:pt x="513" y="208"/>
                  </a:lnTo>
                  <a:lnTo>
                    <a:pt x="513" y="223"/>
                  </a:lnTo>
                  <a:lnTo>
                    <a:pt x="522" y="225"/>
                  </a:lnTo>
                  <a:lnTo>
                    <a:pt x="532" y="225"/>
                  </a:lnTo>
                  <a:lnTo>
                    <a:pt x="546" y="215"/>
                  </a:lnTo>
                  <a:lnTo>
                    <a:pt x="556" y="205"/>
                  </a:lnTo>
                  <a:lnTo>
                    <a:pt x="563" y="202"/>
                  </a:lnTo>
                  <a:lnTo>
                    <a:pt x="577" y="246"/>
                  </a:lnTo>
                  <a:lnTo>
                    <a:pt x="579" y="260"/>
                  </a:lnTo>
                  <a:lnTo>
                    <a:pt x="572" y="272"/>
                  </a:lnTo>
                  <a:lnTo>
                    <a:pt x="571" y="285"/>
                  </a:lnTo>
                  <a:lnTo>
                    <a:pt x="549" y="314"/>
                  </a:lnTo>
                  <a:lnTo>
                    <a:pt x="546" y="326"/>
                  </a:lnTo>
                  <a:lnTo>
                    <a:pt x="548" y="338"/>
                  </a:lnTo>
                  <a:lnTo>
                    <a:pt x="579" y="337"/>
                  </a:lnTo>
                  <a:lnTo>
                    <a:pt x="586" y="343"/>
                  </a:lnTo>
                  <a:lnTo>
                    <a:pt x="589" y="355"/>
                  </a:lnTo>
                  <a:lnTo>
                    <a:pt x="598" y="372"/>
                  </a:lnTo>
                  <a:lnTo>
                    <a:pt x="615" y="389"/>
                  </a:lnTo>
                  <a:lnTo>
                    <a:pt x="628" y="392"/>
                  </a:lnTo>
                  <a:lnTo>
                    <a:pt x="634" y="400"/>
                  </a:lnTo>
                  <a:lnTo>
                    <a:pt x="589" y="441"/>
                  </a:lnTo>
                  <a:lnTo>
                    <a:pt x="583" y="464"/>
                  </a:lnTo>
                  <a:lnTo>
                    <a:pt x="583" y="478"/>
                  </a:lnTo>
                  <a:lnTo>
                    <a:pt x="583" y="478"/>
                  </a:lnTo>
                  <a:lnTo>
                    <a:pt x="549" y="492"/>
                  </a:lnTo>
                  <a:lnTo>
                    <a:pt x="543" y="491"/>
                  </a:lnTo>
                  <a:lnTo>
                    <a:pt x="536" y="484"/>
                  </a:lnTo>
                  <a:lnTo>
                    <a:pt x="526" y="486"/>
                  </a:lnTo>
                  <a:lnTo>
                    <a:pt x="511" y="495"/>
                  </a:lnTo>
                  <a:lnTo>
                    <a:pt x="506" y="503"/>
                  </a:lnTo>
                  <a:lnTo>
                    <a:pt x="477" y="527"/>
                  </a:lnTo>
                  <a:lnTo>
                    <a:pt x="460" y="554"/>
                  </a:lnTo>
                  <a:lnTo>
                    <a:pt x="444" y="574"/>
                  </a:lnTo>
                  <a:lnTo>
                    <a:pt x="431" y="577"/>
                  </a:lnTo>
                  <a:lnTo>
                    <a:pt x="414" y="575"/>
                  </a:lnTo>
                  <a:lnTo>
                    <a:pt x="408" y="578"/>
                  </a:lnTo>
                  <a:lnTo>
                    <a:pt x="399" y="606"/>
                  </a:lnTo>
                  <a:lnTo>
                    <a:pt x="396" y="627"/>
                  </a:lnTo>
                  <a:lnTo>
                    <a:pt x="399" y="670"/>
                  </a:lnTo>
                  <a:lnTo>
                    <a:pt x="402" y="683"/>
                  </a:lnTo>
                  <a:lnTo>
                    <a:pt x="425" y="709"/>
                  </a:lnTo>
                  <a:lnTo>
                    <a:pt x="430" y="720"/>
                  </a:lnTo>
                  <a:lnTo>
                    <a:pt x="430" y="732"/>
                  </a:lnTo>
                  <a:lnTo>
                    <a:pt x="422" y="755"/>
                  </a:lnTo>
                  <a:lnTo>
                    <a:pt x="407" y="780"/>
                  </a:lnTo>
                  <a:lnTo>
                    <a:pt x="401" y="784"/>
                  </a:lnTo>
                  <a:lnTo>
                    <a:pt x="401" y="784"/>
                  </a:lnTo>
                  <a:lnTo>
                    <a:pt x="394" y="786"/>
                  </a:lnTo>
                  <a:lnTo>
                    <a:pt x="376" y="781"/>
                  </a:lnTo>
                  <a:lnTo>
                    <a:pt x="365" y="775"/>
                  </a:lnTo>
                  <a:lnTo>
                    <a:pt x="353" y="758"/>
                  </a:lnTo>
                  <a:lnTo>
                    <a:pt x="310" y="752"/>
                  </a:lnTo>
                  <a:lnTo>
                    <a:pt x="304" y="746"/>
                  </a:lnTo>
                  <a:lnTo>
                    <a:pt x="301" y="733"/>
                  </a:lnTo>
                  <a:lnTo>
                    <a:pt x="304" y="727"/>
                  </a:lnTo>
                  <a:lnTo>
                    <a:pt x="325" y="723"/>
                  </a:lnTo>
                  <a:lnTo>
                    <a:pt x="330" y="715"/>
                  </a:lnTo>
                  <a:lnTo>
                    <a:pt x="332" y="704"/>
                  </a:lnTo>
                  <a:lnTo>
                    <a:pt x="324" y="667"/>
                  </a:lnTo>
                  <a:lnTo>
                    <a:pt x="330" y="637"/>
                  </a:lnTo>
                  <a:lnTo>
                    <a:pt x="336" y="623"/>
                  </a:lnTo>
                  <a:lnTo>
                    <a:pt x="333" y="598"/>
                  </a:lnTo>
                  <a:lnTo>
                    <a:pt x="312" y="558"/>
                  </a:lnTo>
                  <a:lnTo>
                    <a:pt x="278" y="532"/>
                  </a:lnTo>
                  <a:lnTo>
                    <a:pt x="264" y="527"/>
                  </a:lnTo>
                  <a:lnTo>
                    <a:pt x="247" y="529"/>
                  </a:lnTo>
                  <a:lnTo>
                    <a:pt x="236" y="524"/>
                  </a:lnTo>
                  <a:lnTo>
                    <a:pt x="215" y="500"/>
                  </a:lnTo>
                  <a:lnTo>
                    <a:pt x="192" y="492"/>
                  </a:lnTo>
                  <a:lnTo>
                    <a:pt x="170" y="481"/>
                  </a:lnTo>
                  <a:lnTo>
                    <a:pt x="164" y="474"/>
                  </a:lnTo>
                  <a:lnTo>
                    <a:pt x="161" y="458"/>
                  </a:lnTo>
                  <a:lnTo>
                    <a:pt x="173" y="432"/>
                  </a:lnTo>
                  <a:lnTo>
                    <a:pt x="172" y="424"/>
                  </a:lnTo>
                  <a:lnTo>
                    <a:pt x="166" y="420"/>
                  </a:lnTo>
                  <a:lnTo>
                    <a:pt x="158" y="418"/>
                  </a:lnTo>
                  <a:lnTo>
                    <a:pt x="132" y="426"/>
                  </a:lnTo>
                  <a:lnTo>
                    <a:pt x="123" y="426"/>
                  </a:lnTo>
                  <a:lnTo>
                    <a:pt x="94" y="444"/>
                  </a:lnTo>
                  <a:lnTo>
                    <a:pt x="68" y="468"/>
                  </a:lnTo>
                  <a:lnTo>
                    <a:pt x="52" y="472"/>
                  </a:lnTo>
                  <a:lnTo>
                    <a:pt x="34" y="472"/>
                  </a:lnTo>
                  <a:lnTo>
                    <a:pt x="34" y="472"/>
                  </a:lnTo>
                  <a:lnTo>
                    <a:pt x="11" y="455"/>
                  </a:lnTo>
                  <a:lnTo>
                    <a:pt x="5" y="441"/>
                  </a:lnTo>
                  <a:lnTo>
                    <a:pt x="0" y="418"/>
                  </a:lnTo>
                  <a:lnTo>
                    <a:pt x="9" y="403"/>
                  </a:lnTo>
                  <a:lnTo>
                    <a:pt x="9" y="389"/>
                  </a:lnTo>
                  <a:lnTo>
                    <a:pt x="20" y="378"/>
                  </a:lnTo>
                  <a:lnTo>
                    <a:pt x="43" y="372"/>
                  </a:lnTo>
                  <a:lnTo>
                    <a:pt x="58" y="363"/>
                  </a:lnTo>
                  <a:lnTo>
                    <a:pt x="75" y="361"/>
                  </a:lnTo>
                  <a:lnTo>
                    <a:pt x="81" y="358"/>
                  </a:lnTo>
                  <a:lnTo>
                    <a:pt x="61" y="311"/>
                  </a:lnTo>
                  <a:lnTo>
                    <a:pt x="66" y="285"/>
                  </a:lnTo>
                  <a:lnTo>
                    <a:pt x="54" y="257"/>
                  </a:lnTo>
                  <a:lnTo>
                    <a:pt x="58" y="218"/>
                  </a:lnTo>
                  <a:lnTo>
                    <a:pt x="54" y="143"/>
                  </a:lnTo>
                  <a:lnTo>
                    <a:pt x="55" y="125"/>
                  </a:lnTo>
                  <a:lnTo>
                    <a:pt x="69" y="111"/>
                  </a:lnTo>
                  <a:lnTo>
                    <a:pt x="95" y="96"/>
                  </a:lnTo>
                  <a:lnTo>
                    <a:pt x="143" y="82"/>
                  </a:lnTo>
                  <a:lnTo>
                    <a:pt x="164" y="69"/>
                  </a:lnTo>
                  <a:lnTo>
                    <a:pt x="170" y="65"/>
                  </a:lnTo>
                  <a:lnTo>
                    <a:pt x="177" y="37"/>
                  </a:lnTo>
                  <a:lnTo>
                    <a:pt x="190" y="9"/>
                  </a:lnTo>
                  <a:lnTo>
                    <a:pt x="198" y="6"/>
                  </a:lnTo>
                  <a:lnTo>
                    <a:pt x="226" y="3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6"/>
            <p:cNvSpPr>
              <a:spLocks/>
            </p:cNvSpPr>
            <p:nvPr/>
          </p:nvSpPr>
          <p:spPr bwMode="auto">
            <a:xfrm>
              <a:off x="2198667" y="3553358"/>
              <a:ext cx="1324855" cy="1056729"/>
            </a:xfrm>
            <a:custGeom>
              <a:avLst/>
              <a:gdLst>
                <a:gd name="T0" fmla="*/ 381 w 964"/>
                <a:gd name="T1" fmla="*/ 32 h 837"/>
                <a:gd name="T2" fmla="*/ 453 w 964"/>
                <a:gd name="T3" fmla="*/ 141 h 837"/>
                <a:gd name="T4" fmla="*/ 516 w 964"/>
                <a:gd name="T5" fmla="*/ 199 h 837"/>
                <a:gd name="T6" fmla="*/ 534 w 964"/>
                <a:gd name="T7" fmla="*/ 170 h 837"/>
                <a:gd name="T8" fmla="*/ 566 w 964"/>
                <a:gd name="T9" fmla="*/ 121 h 837"/>
                <a:gd name="T10" fmla="*/ 620 w 964"/>
                <a:gd name="T11" fmla="*/ 119 h 837"/>
                <a:gd name="T12" fmla="*/ 612 w 964"/>
                <a:gd name="T13" fmla="*/ 167 h 837"/>
                <a:gd name="T14" fmla="*/ 622 w 964"/>
                <a:gd name="T15" fmla="*/ 279 h 837"/>
                <a:gd name="T16" fmla="*/ 609 w 964"/>
                <a:gd name="T17" fmla="*/ 329 h 837"/>
                <a:gd name="T18" fmla="*/ 812 w 964"/>
                <a:gd name="T19" fmla="*/ 261 h 837"/>
                <a:gd name="T20" fmla="*/ 879 w 964"/>
                <a:gd name="T21" fmla="*/ 285 h 837"/>
                <a:gd name="T22" fmla="*/ 915 w 964"/>
                <a:gd name="T23" fmla="*/ 370 h 837"/>
                <a:gd name="T24" fmla="*/ 935 w 964"/>
                <a:gd name="T25" fmla="*/ 495 h 837"/>
                <a:gd name="T26" fmla="*/ 955 w 964"/>
                <a:gd name="T27" fmla="*/ 515 h 837"/>
                <a:gd name="T28" fmla="*/ 916 w 964"/>
                <a:gd name="T29" fmla="*/ 601 h 837"/>
                <a:gd name="T30" fmla="*/ 858 w 964"/>
                <a:gd name="T31" fmla="*/ 656 h 837"/>
                <a:gd name="T32" fmla="*/ 818 w 964"/>
                <a:gd name="T33" fmla="*/ 627 h 837"/>
                <a:gd name="T34" fmla="*/ 795 w 964"/>
                <a:gd name="T35" fmla="*/ 614 h 837"/>
                <a:gd name="T36" fmla="*/ 708 w 964"/>
                <a:gd name="T37" fmla="*/ 684 h 837"/>
                <a:gd name="T38" fmla="*/ 629 w 964"/>
                <a:gd name="T39" fmla="*/ 740 h 837"/>
                <a:gd name="T40" fmla="*/ 609 w 964"/>
                <a:gd name="T41" fmla="*/ 713 h 837"/>
                <a:gd name="T42" fmla="*/ 592 w 964"/>
                <a:gd name="T43" fmla="*/ 744 h 837"/>
                <a:gd name="T44" fmla="*/ 554 w 964"/>
                <a:gd name="T45" fmla="*/ 799 h 837"/>
                <a:gd name="T46" fmla="*/ 511 w 964"/>
                <a:gd name="T47" fmla="*/ 833 h 837"/>
                <a:gd name="T48" fmla="*/ 487 w 964"/>
                <a:gd name="T49" fmla="*/ 788 h 837"/>
                <a:gd name="T50" fmla="*/ 491 w 964"/>
                <a:gd name="T51" fmla="*/ 704 h 837"/>
                <a:gd name="T52" fmla="*/ 516 w 964"/>
                <a:gd name="T53" fmla="*/ 613 h 837"/>
                <a:gd name="T54" fmla="*/ 497 w 964"/>
                <a:gd name="T55" fmla="*/ 559 h 837"/>
                <a:gd name="T56" fmla="*/ 464 w 964"/>
                <a:gd name="T57" fmla="*/ 556 h 837"/>
                <a:gd name="T58" fmla="*/ 433 w 964"/>
                <a:gd name="T59" fmla="*/ 545 h 837"/>
                <a:gd name="T60" fmla="*/ 418 w 964"/>
                <a:gd name="T61" fmla="*/ 511 h 837"/>
                <a:gd name="T62" fmla="*/ 372 w 964"/>
                <a:gd name="T63" fmla="*/ 501 h 837"/>
                <a:gd name="T64" fmla="*/ 347 w 964"/>
                <a:gd name="T65" fmla="*/ 479 h 837"/>
                <a:gd name="T66" fmla="*/ 289 w 964"/>
                <a:gd name="T67" fmla="*/ 484 h 837"/>
                <a:gd name="T68" fmla="*/ 281 w 964"/>
                <a:gd name="T69" fmla="*/ 456 h 837"/>
                <a:gd name="T70" fmla="*/ 275 w 964"/>
                <a:gd name="T71" fmla="*/ 441 h 837"/>
                <a:gd name="T72" fmla="*/ 258 w 964"/>
                <a:gd name="T73" fmla="*/ 435 h 837"/>
                <a:gd name="T74" fmla="*/ 206 w 964"/>
                <a:gd name="T75" fmla="*/ 364 h 837"/>
                <a:gd name="T76" fmla="*/ 124 w 964"/>
                <a:gd name="T77" fmla="*/ 344 h 837"/>
                <a:gd name="T78" fmla="*/ 100 w 964"/>
                <a:gd name="T79" fmla="*/ 305 h 837"/>
                <a:gd name="T80" fmla="*/ 121 w 964"/>
                <a:gd name="T81" fmla="*/ 270 h 837"/>
                <a:gd name="T82" fmla="*/ 66 w 964"/>
                <a:gd name="T83" fmla="*/ 279 h 837"/>
                <a:gd name="T84" fmla="*/ 77 w 964"/>
                <a:gd name="T85" fmla="*/ 241 h 837"/>
                <a:gd name="T86" fmla="*/ 28 w 964"/>
                <a:gd name="T87" fmla="*/ 196 h 837"/>
                <a:gd name="T88" fmla="*/ 2 w 964"/>
                <a:gd name="T89" fmla="*/ 147 h 837"/>
                <a:gd name="T90" fmla="*/ 74 w 964"/>
                <a:gd name="T91" fmla="*/ 70 h 837"/>
                <a:gd name="T92" fmla="*/ 152 w 964"/>
                <a:gd name="T93" fmla="*/ 115 h 837"/>
                <a:gd name="T94" fmla="*/ 229 w 964"/>
                <a:gd name="T95" fmla="*/ 124 h 837"/>
                <a:gd name="T96" fmla="*/ 299 w 964"/>
                <a:gd name="T97" fmla="*/ 67 h 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64" h="837">
                  <a:moveTo>
                    <a:pt x="329" y="0"/>
                  </a:moveTo>
                  <a:lnTo>
                    <a:pt x="342" y="3"/>
                  </a:lnTo>
                  <a:lnTo>
                    <a:pt x="359" y="12"/>
                  </a:lnTo>
                  <a:lnTo>
                    <a:pt x="381" y="32"/>
                  </a:lnTo>
                  <a:lnTo>
                    <a:pt x="398" y="60"/>
                  </a:lnTo>
                  <a:lnTo>
                    <a:pt x="413" y="110"/>
                  </a:lnTo>
                  <a:lnTo>
                    <a:pt x="436" y="124"/>
                  </a:lnTo>
                  <a:lnTo>
                    <a:pt x="453" y="141"/>
                  </a:lnTo>
                  <a:lnTo>
                    <a:pt x="487" y="186"/>
                  </a:lnTo>
                  <a:lnTo>
                    <a:pt x="503" y="201"/>
                  </a:lnTo>
                  <a:lnTo>
                    <a:pt x="513" y="202"/>
                  </a:lnTo>
                  <a:lnTo>
                    <a:pt x="516" y="199"/>
                  </a:lnTo>
                  <a:lnTo>
                    <a:pt x="519" y="183"/>
                  </a:lnTo>
                  <a:lnTo>
                    <a:pt x="526" y="167"/>
                  </a:lnTo>
                  <a:lnTo>
                    <a:pt x="528" y="166"/>
                  </a:lnTo>
                  <a:lnTo>
                    <a:pt x="534" y="170"/>
                  </a:lnTo>
                  <a:lnTo>
                    <a:pt x="537" y="170"/>
                  </a:lnTo>
                  <a:lnTo>
                    <a:pt x="537" y="152"/>
                  </a:lnTo>
                  <a:lnTo>
                    <a:pt x="559" y="141"/>
                  </a:lnTo>
                  <a:lnTo>
                    <a:pt x="566" y="121"/>
                  </a:lnTo>
                  <a:lnTo>
                    <a:pt x="566" y="121"/>
                  </a:lnTo>
                  <a:lnTo>
                    <a:pt x="612" y="123"/>
                  </a:lnTo>
                  <a:lnTo>
                    <a:pt x="620" y="119"/>
                  </a:lnTo>
                  <a:lnTo>
                    <a:pt x="620" y="119"/>
                  </a:lnTo>
                  <a:lnTo>
                    <a:pt x="617" y="135"/>
                  </a:lnTo>
                  <a:lnTo>
                    <a:pt x="608" y="152"/>
                  </a:lnTo>
                  <a:lnTo>
                    <a:pt x="608" y="156"/>
                  </a:lnTo>
                  <a:lnTo>
                    <a:pt x="612" y="167"/>
                  </a:lnTo>
                  <a:lnTo>
                    <a:pt x="626" y="184"/>
                  </a:lnTo>
                  <a:lnTo>
                    <a:pt x="629" y="222"/>
                  </a:lnTo>
                  <a:lnTo>
                    <a:pt x="622" y="250"/>
                  </a:lnTo>
                  <a:lnTo>
                    <a:pt x="622" y="279"/>
                  </a:lnTo>
                  <a:lnTo>
                    <a:pt x="611" y="290"/>
                  </a:lnTo>
                  <a:lnTo>
                    <a:pt x="606" y="302"/>
                  </a:lnTo>
                  <a:lnTo>
                    <a:pt x="605" y="325"/>
                  </a:lnTo>
                  <a:lnTo>
                    <a:pt x="609" y="329"/>
                  </a:lnTo>
                  <a:lnTo>
                    <a:pt x="635" y="312"/>
                  </a:lnTo>
                  <a:lnTo>
                    <a:pt x="692" y="285"/>
                  </a:lnTo>
                  <a:lnTo>
                    <a:pt x="769" y="266"/>
                  </a:lnTo>
                  <a:lnTo>
                    <a:pt x="812" y="261"/>
                  </a:lnTo>
                  <a:lnTo>
                    <a:pt x="833" y="266"/>
                  </a:lnTo>
                  <a:lnTo>
                    <a:pt x="881" y="269"/>
                  </a:lnTo>
                  <a:lnTo>
                    <a:pt x="881" y="269"/>
                  </a:lnTo>
                  <a:lnTo>
                    <a:pt x="879" y="285"/>
                  </a:lnTo>
                  <a:lnTo>
                    <a:pt x="882" y="322"/>
                  </a:lnTo>
                  <a:lnTo>
                    <a:pt x="895" y="342"/>
                  </a:lnTo>
                  <a:lnTo>
                    <a:pt x="910" y="358"/>
                  </a:lnTo>
                  <a:lnTo>
                    <a:pt x="915" y="370"/>
                  </a:lnTo>
                  <a:lnTo>
                    <a:pt x="915" y="412"/>
                  </a:lnTo>
                  <a:lnTo>
                    <a:pt x="919" y="455"/>
                  </a:lnTo>
                  <a:lnTo>
                    <a:pt x="927" y="488"/>
                  </a:lnTo>
                  <a:lnTo>
                    <a:pt x="935" y="495"/>
                  </a:lnTo>
                  <a:lnTo>
                    <a:pt x="955" y="493"/>
                  </a:lnTo>
                  <a:lnTo>
                    <a:pt x="964" y="495"/>
                  </a:lnTo>
                  <a:lnTo>
                    <a:pt x="961" y="507"/>
                  </a:lnTo>
                  <a:lnTo>
                    <a:pt x="955" y="515"/>
                  </a:lnTo>
                  <a:lnTo>
                    <a:pt x="951" y="522"/>
                  </a:lnTo>
                  <a:lnTo>
                    <a:pt x="948" y="545"/>
                  </a:lnTo>
                  <a:lnTo>
                    <a:pt x="936" y="582"/>
                  </a:lnTo>
                  <a:lnTo>
                    <a:pt x="916" y="601"/>
                  </a:lnTo>
                  <a:lnTo>
                    <a:pt x="876" y="621"/>
                  </a:lnTo>
                  <a:lnTo>
                    <a:pt x="870" y="628"/>
                  </a:lnTo>
                  <a:lnTo>
                    <a:pt x="869" y="656"/>
                  </a:lnTo>
                  <a:lnTo>
                    <a:pt x="858" y="656"/>
                  </a:lnTo>
                  <a:lnTo>
                    <a:pt x="850" y="650"/>
                  </a:lnTo>
                  <a:lnTo>
                    <a:pt x="844" y="650"/>
                  </a:lnTo>
                  <a:lnTo>
                    <a:pt x="824" y="630"/>
                  </a:lnTo>
                  <a:lnTo>
                    <a:pt x="818" y="627"/>
                  </a:lnTo>
                  <a:lnTo>
                    <a:pt x="816" y="630"/>
                  </a:lnTo>
                  <a:lnTo>
                    <a:pt x="816" y="630"/>
                  </a:lnTo>
                  <a:lnTo>
                    <a:pt x="809" y="619"/>
                  </a:lnTo>
                  <a:lnTo>
                    <a:pt x="795" y="614"/>
                  </a:lnTo>
                  <a:lnTo>
                    <a:pt x="773" y="619"/>
                  </a:lnTo>
                  <a:lnTo>
                    <a:pt x="761" y="633"/>
                  </a:lnTo>
                  <a:lnTo>
                    <a:pt x="746" y="638"/>
                  </a:lnTo>
                  <a:lnTo>
                    <a:pt x="708" y="684"/>
                  </a:lnTo>
                  <a:lnTo>
                    <a:pt x="671" y="708"/>
                  </a:lnTo>
                  <a:lnTo>
                    <a:pt x="642" y="740"/>
                  </a:lnTo>
                  <a:lnTo>
                    <a:pt x="634" y="742"/>
                  </a:lnTo>
                  <a:lnTo>
                    <a:pt x="629" y="740"/>
                  </a:lnTo>
                  <a:lnTo>
                    <a:pt x="622" y="728"/>
                  </a:lnTo>
                  <a:lnTo>
                    <a:pt x="617" y="728"/>
                  </a:lnTo>
                  <a:lnTo>
                    <a:pt x="615" y="714"/>
                  </a:lnTo>
                  <a:lnTo>
                    <a:pt x="609" y="713"/>
                  </a:lnTo>
                  <a:lnTo>
                    <a:pt x="592" y="744"/>
                  </a:lnTo>
                  <a:lnTo>
                    <a:pt x="592" y="744"/>
                  </a:lnTo>
                  <a:lnTo>
                    <a:pt x="592" y="744"/>
                  </a:lnTo>
                  <a:lnTo>
                    <a:pt x="592" y="744"/>
                  </a:lnTo>
                  <a:lnTo>
                    <a:pt x="585" y="754"/>
                  </a:lnTo>
                  <a:lnTo>
                    <a:pt x="576" y="760"/>
                  </a:lnTo>
                  <a:lnTo>
                    <a:pt x="562" y="774"/>
                  </a:lnTo>
                  <a:lnTo>
                    <a:pt x="554" y="799"/>
                  </a:lnTo>
                  <a:lnTo>
                    <a:pt x="554" y="816"/>
                  </a:lnTo>
                  <a:lnTo>
                    <a:pt x="542" y="831"/>
                  </a:lnTo>
                  <a:lnTo>
                    <a:pt x="534" y="837"/>
                  </a:lnTo>
                  <a:lnTo>
                    <a:pt x="511" y="833"/>
                  </a:lnTo>
                  <a:lnTo>
                    <a:pt x="500" y="837"/>
                  </a:lnTo>
                  <a:lnTo>
                    <a:pt x="500" y="837"/>
                  </a:lnTo>
                  <a:lnTo>
                    <a:pt x="494" y="800"/>
                  </a:lnTo>
                  <a:lnTo>
                    <a:pt x="487" y="788"/>
                  </a:lnTo>
                  <a:lnTo>
                    <a:pt x="480" y="773"/>
                  </a:lnTo>
                  <a:lnTo>
                    <a:pt x="487" y="739"/>
                  </a:lnTo>
                  <a:lnTo>
                    <a:pt x="479" y="725"/>
                  </a:lnTo>
                  <a:lnTo>
                    <a:pt x="491" y="704"/>
                  </a:lnTo>
                  <a:lnTo>
                    <a:pt x="503" y="674"/>
                  </a:lnTo>
                  <a:lnTo>
                    <a:pt x="503" y="648"/>
                  </a:lnTo>
                  <a:lnTo>
                    <a:pt x="513" y="624"/>
                  </a:lnTo>
                  <a:lnTo>
                    <a:pt x="516" y="613"/>
                  </a:lnTo>
                  <a:lnTo>
                    <a:pt x="514" y="591"/>
                  </a:lnTo>
                  <a:lnTo>
                    <a:pt x="510" y="579"/>
                  </a:lnTo>
                  <a:lnTo>
                    <a:pt x="500" y="573"/>
                  </a:lnTo>
                  <a:lnTo>
                    <a:pt x="497" y="559"/>
                  </a:lnTo>
                  <a:lnTo>
                    <a:pt x="487" y="550"/>
                  </a:lnTo>
                  <a:lnTo>
                    <a:pt x="474" y="553"/>
                  </a:lnTo>
                  <a:lnTo>
                    <a:pt x="465" y="559"/>
                  </a:lnTo>
                  <a:lnTo>
                    <a:pt x="464" y="556"/>
                  </a:lnTo>
                  <a:lnTo>
                    <a:pt x="441" y="562"/>
                  </a:lnTo>
                  <a:lnTo>
                    <a:pt x="436" y="551"/>
                  </a:lnTo>
                  <a:lnTo>
                    <a:pt x="437" y="548"/>
                  </a:lnTo>
                  <a:lnTo>
                    <a:pt x="433" y="545"/>
                  </a:lnTo>
                  <a:lnTo>
                    <a:pt x="430" y="535"/>
                  </a:lnTo>
                  <a:lnTo>
                    <a:pt x="425" y="531"/>
                  </a:lnTo>
                  <a:lnTo>
                    <a:pt x="424" y="524"/>
                  </a:lnTo>
                  <a:lnTo>
                    <a:pt x="418" y="511"/>
                  </a:lnTo>
                  <a:lnTo>
                    <a:pt x="402" y="510"/>
                  </a:lnTo>
                  <a:lnTo>
                    <a:pt x="398" y="513"/>
                  </a:lnTo>
                  <a:lnTo>
                    <a:pt x="384" y="515"/>
                  </a:lnTo>
                  <a:lnTo>
                    <a:pt x="372" y="501"/>
                  </a:lnTo>
                  <a:lnTo>
                    <a:pt x="368" y="501"/>
                  </a:lnTo>
                  <a:lnTo>
                    <a:pt x="361" y="493"/>
                  </a:lnTo>
                  <a:lnTo>
                    <a:pt x="356" y="493"/>
                  </a:lnTo>
                  <a:lnTo>
                    <a:pt x="347" y="479"/>
                  </a:lnTo>
                  <a:lnTo>
                    <a:pt x="310" y="498"/>
                  </a:lnTo>
                  <a:lnTo>
                    <a:pt x="298" y="495"/>
                  </a:lnTo>
                  <a:lnTo>
                    <a:pt x="290" y="490"/>
                  </a:lnTo>
                  <a:lnTo>
                    <a:pt x="289" y="484"/>
                  </a:lnTo>
                  <a:lnTo>
                    <a:pt x="290" y="471"/>
                  </a:lnTo>
                  <a:lnTo>
                    <a:pt x="296" y="461"/>
                  </a:lnTo>
                  <a:lnTo>
                    <a:pt x="295" y="455"/>
                  </a:lnTo>
                  <a:lnTo>
                    <a:pt x="281" y="456"/>
                  </a:lnTo>
                  <a:lnTo>
                    <a:pt x="278" y="453"/>
                  </a:lnTo>
                  <a:lnTo>
                    <a:pt x="281" y="447"/>
                  </a:lnTo>
                  <a:lnTo>
                    <a:pt x="279" y="444"/>
                  </a:lnTo>
                  <a:lnTo>
                    <a:pt x="275" y="441"/>
                  </a:lnTo>
                  <a:lnTo>
                    <a:pt x="264" y="444"/>
                  </a:lnTo>
                  <a:lnTo>
                    <a:pt x="260" y="439"/>
                  </a:lnTo>
                  <a:lnTo>
                    <a:pt x="260" y="439"/>
                  </a:lnTo>
                  <a:lnTo>
                    <a:pt x="258" y="435"/>
                  </a:lnTo>
                  <a:lnTo>
                    <a:pt x="229" y="408"/>
                  </a:lnTo>
                  <a:lnTo>
                    <a:pt x="217" y="392"/>
                  </a:lnTo>
                  <a:lnTo>
                    <a:pt x="221" y="367"/>
                  </a:lnTo>
                  <a:lnTo>
                    <a:pt x="206" y="364"/>
                  </a:lnTo>
                  <a:lnTo>
                    <a:pt x="177" y="370"/>
                  </a:lnTo>
                  <a:lnTo>
                    <a:pt x="177" y="370"/>
                  </a:lnTo>
                  <a:lnTo>
                    <a:pt x="135" y="355"/>
                  </a:lnTo>
                  <a:lnTo>
                    <a:pt x="124" y="344"/>
                  </a:lnTo>
                  <a:lnTo>
                    <a:pt x="115" y="344"/>
                  </a:lnTo>
                  <a:lnTo>
                    <a:pt x="108" y="338"/>
                  </a:lnTo>
                  <a:lnTo>
                    <a:pt x="100" y="315"/>
                  </a:lnTo>
                  <a:lnTo>
                    <a:pt x="100" y="305"/>
                  </a:lnTo>
                  <a:lnTo>
                    <a:pt x="114" y="287"/>
                  </a:lnTo>
                  <a:lnTo>
                    <a:pt x="123" y="284"/>
                  </a:lnTo>
                  <a:lnTo>
                    <a:pt x="124" y="275"/>
                  </a:lnTo>
                  <a:lnTo>
                    <a:pt x="121" y="270"/>
                  </a:lnTo>
                  <a:lnTo>
                    <a:pt x="106" y="269"/>
                  </a:lnTo>
                  <a:lnTo>
                    <a:pt x="85" y="273"/>
                  </a:lnTo>
                  <a:lnTo>
                    <a:pt x="69" y="281"/>
                  </a:lnTo>
                  <a:lnTo>
                    <a:pt x="66" y="279"/>
                  </a:lnTo>
                  <a:lnTo>
                    <a:pt x="66" y="253"/>
                  </a:lnTo>
                  <a:lnTo>
                    <a:pt x="72" y="250"/>
                  </a:lnTo>
                  <a:lnTo>
                    <a:pt x="72" y="250"/>
                  </a:lnTo>
                  <a:lnTo>
                    <a:pt x="77" y="241"/>
                  </a:lnTo>
                  <a:lnTo>
                    <a:pt x="72" y="226"/>
                  </a:lnTo>
                  <a:lnTo>
                    <a:pt x="43" y="210"/>
                  </a:lnTo>
                  <a:lnTo>
                    <a:pt x="42" y="207"/>
                  </a:lnTo>
                  <a:lnTo>
                    <a:pt x="28" y="196"/>
                  </a:lnTo>
                  <a:lnTo>
                    <a:pt x="26" y="192"/>
                  </a:lnTo>
                  <a:lnTo>
                    <a:pt x="12" y="176"/>
                  </a:lnTo>
                  <a:lnTo>
                    <a:pt x="0" y="153"/>
                  </a:lnTo>
                  <a:lnTo>
                    <a:pt x="2" y="147"/>
                  </a:lnTo>
                  <a:lnTo>
                    <a:pt x="14" y="133"/>
                  </a:lnTo>
                  <a:lnTo>
                    <a:pt x="28" y="109"/>
                  </a:lnTo>
                  <a:lnTo>
                    <a:pt x="51" y="84"/>
                  </a:lnTo>
                  <a:lnTo>
                    <a:pt x="74" y="70"/>
                  </a:lnTo>
                  <a:lnTo>
                    <a:pt x="85" y="86"/>
                  </a:lnTo>
                  <a:lnTo>
                    <a:pt x="97" y="96"/>
                  </a:lnTo>
                  <a:lnTo>
                    <a:pt x="141" y="115"/>
                  </a:lnTo>
                  <a:lnTo>
                    <a:pt x="152" y="115"/>
                  </a:lnTo>
                  <a:lnTo>
                    <a:pt x="169" y="123"/>
                  </a:lnTo>
                  <a:lnTo>
                    <a:pt x="192" y="121"/>
                  </a:lnTo>
                  <a:lnTo>
                    <a:pt x="204" y="126"/>
                  </a:lnTo>
                  <a:lnTo>
                    <a:pt x="229" y="124"/>
                  </a:lnTo>
                  <a:lnTo>
                    <a:pt x="267" y="133"/>
                  </a:lnTo>
                  <a:lnTo>
                    <a:pt x="286" y="130"/>
                  </a:lnTo>
                  <a:lnTo>
                    <a:pt x="296" y="107"/>
                  </a:lnTo>
                  <a:lnTo>
                    <a:pt x="299" y="67"/>
                  </a:lnTo>
                  <a:lnTo>
                    <a:pt x="313" y="20"/>
                  </a:lnTo>
                  <a:lnTo>
                    <a:pt x="329" y="0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7"/>
            <p:cNvSpPr>
              <a:spLocks/>
            </p:cNvSpPr>
            <p:nvPr/>
          </p:nvSpPr>
          <p:spPr bwMode="auto">
            <a:xfrm>
              <a:off x="2998527" y="1307337"/>
              <a:ext cx="1096716" cy="1088291"/>
            </a:xfrm>
            <a:custGeom>
              <a:avLst/>
              <a:gdLst>
                <a:gd name="T0" fmla="*/ 468 w 798"/>
                <a:gd name="T1" fmla="*/ 20 h 862"/>
                <a:gd name="T2" fmla="*/ 524 w 798"/>
                <a:gd name="T3" fmla="*/ 51 h 862"/>
                <a:gd name="T4" fmla="*/ 623 w 798"/>
                <a:gd name="T5" fmla="*/ 108 h 862"/>
                <a:gd name="T6" fmla="*/ 667 w 798"/>
                <a:gd name="T7" fmla="*/ 140 h 862"/>
                <a:gd name="T8" fmla="*/ 724 w 798"/>
                <a:gd name="T9" fmla="*/ 172 h 862"/>
                <a:gd name="T10" fmla="*/ 798 w 798"/>
                <a:gd name="T11" fmla="*/ 201 h 862"/>
                <a:gd name="T12" fmla="*/ 776 w 798"/>
                <a:gd name="T13" fmla="*/ 228 h 862"/>
                <a:gd name="T14" fmla="*/ 707 w 798"/>
                <a:gd name="T15" fmla="*/ 257 h 862"/>
                <a:gd name="T16" fmla="*/ 678 w 798"/>
                <a:gd name="T17" fmla="*/ 252 h 862"/>
                <a:gd name="T18" fmla="*/ 646 w 798"/>
                <a:gd name="T19" fmla="*/ 234 h 862"/>
                <a:gd name="T20" fmla="*/ 574 w 798"/>
                <a:gd name="T21" fmla="*/ 201 h 862"/>
                <a:gd name="T22" fmla="*/ 474 w 798"/>
                <a:gd name="T23" fmla="*/ 206 h 862"/>
                <a:gd name="T24" fmla="*/ 469 w 798"/>
                <a:gd name="T25" fmla="*/ 268 h 862"/>
                <a:gd name="T26" fmla="*/ 521 w 798"/>
                <a:gd name="T27" fmla="*/ 278 h 862"/>
                <a:gd name="T28" fmla="*/ 534 w 798"/>
                <a:gd name="T29" fmla="*/ 298 h 862"/>
                <a:gd name="T30" fmla="*/ 485 w 798"/>
                <a:gd name="T31" fmla="*/ 332 h 862"/>
                <a:gd name="T32" fmla="*/ 451 w 798"/>
                <a:gd name="T33" fmla="*/ 377 h 862"/>
                <a:gd name="T34" fmla="*/ 363 w 798"/>
                <a:gd name="T35" fmla="*/ 420 h 862"/>
                <a:gd name="T36" fmla="*/ 362 w 798"/>
                <a:gd name="T37" fmla="*/ 552 h 862"/>
                <a:gd name="T38" fmla="*/ 389 w 798"/>
                <a:gd name="T39" fmla="*/ 653 h 862"/>
                <a:gd name="T40" fmla="*/ 351 w 798"/>
                <a:gd name="T41" fmla="*/ 667 h 862"/>
                <a:gd name="T42" fmla="*/ 317 w 798"/>
                <a:gd name="T43" fmla="*/ 698 h 862"/>
                <a:gd name="T44" fmla="*/ 319 w 798"/>
                <a:gd name="T45" fmla="*/ 750 h 862"/>
                <a:gd name="T46" fmla="*/ 336 w 798"/>
                <a:gd name="T47" fmla="*/ 773 h 862"/>
                <a:gd name="T48" fmla="*/ 287 w 798"/>
                <a:gd name="T49" fmla="*/ 795 h 862"/>
                <a:gd name="T50" fmla="*/ 227 w 798"/>
                <a:gd name="T51" fmla="*/ 761 h 862"/>
                <a:gd name="T52" fmla="*/ 191 w 798"/>
                <a:gd name="T53" fmla="*/ 796 h 862"/>
                <a:gd name="T54" fmla="*/ 179 w 798"/>
                <a:gd name="T55" fmla="*/ 809 h 862"/>
                <a:gd name="T56" fmla="*/ 129 w 798"/>
                <a:gd name="T57" fmla="*/ 809 h 862"/>
                <a:gd name="T58" fmla="*/ 133 w 798"/>
                <a:gd name="T59" fmla="*/ 853 h 862"/>
                <a:gd name="T60" fmla="*/ 79 w 798"/>
                <a:gd name="T61" fmla="*/ 835 h 862"/>
                <a:gd name="T62" fmla="*/ 61 w 798"/>
                <a:gd name="T63" fmla="*/ 798 h 862"/>
                <a:gd name="T64" fmla="*/ 49 w 798"/>
                <a:gd name="T65" fmla="*/ 775 h 862"/>
                <a:gd name="T66" fmla="*/ 9 w 798"/>
                <a:gd name="T67" fmla="*/ 772 h 862"/>
                <a:gd name="T68" fmla="*/ 12 w 798"/>
                <a:gd name="T69" fmla="*/ 696 h 862"/>
                <a:gd name="T70" fmla="*/ 1 w 798"/>
                <a:gd name="T71" fmla="*/ 655 h 862"/>
                <a:gd name="T72" fmla="*/ 24 w 798"/>
                <a:gd name="T73" fmla="*/ 600 h 862"/>
                <a:gd name="T74" fmla="*/ 103 w 798"/>
                <a:gd name="T75" fmla="*/ 580 h 862"/>
                <a:gd name="T76" fmla="*/ 138 w 798"/>
                <a:gd name="T77" fmla="*/ 555 h 862"/>
                <a:gd name="T78" fmla="*/ 112 w 798"/>
                <a:gd name="T79" fmla="*/ 521 h 862"/>
                <a:gd name="T80" fmla="*/ 99 w 798"/>
                <a:gd name="T81" fmla="*/ 484 h 862"/>
                <a:gd name="T82" fmla="*/ 101 w 798"/>
                <a:gd name="T83" fmla="*/ 426 h 862"/>
                <a:gd name="T84" fmla="*/ 84 w 798"/>
                <a:gd name="T85" fmla="*/ 354 h 862"/>
                <a:gd name="T86" fmla="*/ 67 w 798"/>
                <a:gd name="T87" fmla="*/ 274 h 862"/>
                <a:gd name="T88" fmla="*/ 70 w 798"/>
                <a:gd name="T89" fmla="*/ 131 h 862"/>
                <a:gd name="T90" fmla="*/ 133 w 798"/>
                <a:gd name="T91" fmla="*/ 89 h 862"/>
                <a:gd name="T92" fmla="*/ 353 w 798"/>
                <a:gd name="T93" fmla="*/ 2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98" h="862">
                  <a:moveTo>
                    <a:pt x="379" y="3"/>
                  </a:moveTo>
                  <a:lnTo>
                    <a:pt x="435" y="11"/>
                  </a:lnTo>
                  <a:lnTo>
                    <a:pt x="468" y="20"/>
                  </a:lnTo>
                  <a:lnTo>
                    <a:pt x="489" y="31"/>
                  </a:lnTo>
                  <a:lnTo>
                    <a:pt x="508" y="46"/>
                  </a:lnTo>
                  <a:lnTo>
                    <a:pt x="524" y="51"/>
                  </a:lnTo>
                  <a:lnTo>
                    <a:pt x="584" y="111"/>
                  </a:lnTo>
                  <a:lnTo>
                    <a:pt x="604" y="105"/>
                  </a:lnTo>
                  <a:lnTo>
                    <a:pt x="623" y="108"/>
                  </a:lnTo>
                  <a:lnTo>
                    <a:pt x="641" y="117"/>
                  </a:lnTo>
                  <a:lnTo>
                    <a:pt x="655" y="128"/>
                  </a:lnTo>
                  <a:lnTo>
                    <a:pt x="667" y="140"/>
                  </a:lnTo>
                  <a:lnTo>
                    <a:pt x="673" y="155"/>
                  </a:lnTo>
                  <a:lnTo>
                    <a:pt x="692" y="165"/>
                  </a:lnTo>
                  <a:lnTo>
                    <a:pt x="724" y="172"/>
                  </a:lnTo>
                  <a:lnTo>
                    <a:pt x="798" y="195"/>
                  </a:lnTo>
                  <a:lnTo>
                    <a:pt x="798" y="195"/>
                  </a:lnTo>
                  <a:lnTo>
                    <a:pt x="798" y="201"/>
                  </a:lnTo>
                  <a:lnTo>
                    <a:pt x="785" y="206"/>
                  </a:lnTo>
                  <a:lnTo>
                    <a:pt x="782" y="211"/>
                  </a:lnTo>
                  <a:lnTo>
                    <a:pt x="776" y="228"/>
                  </a:lnTo>
                  <a:lnTo>
                    <a:pt x="756" y="243"/>
                  </a:lnTo>
                  <a:lnTo>
                    <a:pt x="730" y="254"/>
                  </a:lnTo>
                  <a:lnTo>
                    <a:pt x="707" y="257"/>
                  </a:lnTo>
                  <a:lnTo>
                    <a:pt x="698" y="254"/>
                  </a:lnTo>
                  <a:lnTo>
                    <a:pt x="695" y="243"/>
                  </a:lnTo>
                  <a:lnTo>
                    <a:pt x="678" y="252"/>
                  </a:lnTo>
                  <a:lnTo>
                    <a:pt x="666" y="249"/>
                  </a:lnTo>
                  <a:lnTo>
                    <a:pt x="650" y="240"/>
                  </a:lnTo>
                  <a:lnTo>
                    <a:pt x="646" y="234"/>
                  </a:lnTo>
                  <a:lnTo>
                    <a:pt x="636" y="205"/>
                  </a:lnTo>
                  <a:lnTo>
                    <a:pt x="630" y="197"/>
                  </a:lnTo>
                  <a:lnTo>
                    <a:pt x="574" y="201"/>
                  </a:lnTo>
                  <a:lnTo>
                    <a:pt x="540" y="195"/>
                  </a:lnTo>
                  <a:lnTo>
                    <a:pt x="477" y="205"/>
                  </a:lnTo>
                  <a:lnTo>
                    <a:pt x="474" y="206"/>
                  </a:lnTo>
                  <a:lnTo>
                    <a:pt x="474" y="223"/>
                  </a:lnTo>
                  <a:lnTo>
                    <a:pt x="469" y="243"/>
                  </a:lnTo>
                  <a:lnTo>
                    <a:pt x="469" y="268"/>
                  </a:lnTo>
                  <a:lnTo>
                    <a:pt x="474" y="272"/>
                  </a:lnTo>
                  <a:lnTo>
                    <a:pt x="491" y="277"/>
                  </a:lnTo>
                  <a:lnTo>
                    <a:pt x="521" y="278"/>
                  </a:lnTo>
                  <a:lnTo>
                    <a:pt x="526" y="283"/>
                  </a:lnTo>
                  <a:lnTo>
                    <a:pt x="534" y="298"/>
                  </a:lnTo>
                  <a:lnTo>
                    <a:pt x="534" y="298"/>
                  </a:lnTo>
                  <a:lnTo>
                    <a:pt x="506" y="301"/>
                  </a:lnTo>
                  <a:lnTo>
                    <a:pt x="498" y="304"/>
                  </a:lnTo>
                  <a:lnTo>
                    <a:pt x="485" y="332"/>
                  </a:lnTo>
                  <a:lnTo>
                    <a:pt x="478" y="360"/>
                  </a:lnTo>
                  <a:lnTo>
                    <a:pt x="472" y="364"/>
                  </a:lnTo>
                  <a:lnTo>
                    <a:pt x="451" y="377"/>
                  </a:lnTo>
                  <a:lnTo>
                    <a:pt x="403" y="391"/>
                  </a:lnTo>
                  <a:lnTo>
                    <a:pt x="377" y="406"/>
                  </a:lnTo>
                  <a:lnTo>
                    <a:pt x="363" y="420"/>
                  </a:lnTo>
                  <a:lnTo>
                    <a:pt x="362" y="438"/>
                  </a:lnTo>
                  <a:lnTo>
                    <a:pt x="366" y="513"/>
                  </a:lnTo>
                  <a:lnTo>
                    <a:pt x="362" y="552"/>
                  </a:lnTo>
                  <a:lnTo>
                    <a:pt x="374" y="580"/>
                  </a:lnTo>
                  <a:lnTo>
                    <a:pt x="369" y="606"/>
                  </a:lnTo>
                  <a:lnTo>
                    <a:pt x="389" y="653"/>
                  </a:lnTo>
                  <a:lnTo>
                    <a:pt x="383" y="656"/>
                  </a:lnTo>
                  <a:lnTo>
                    <a:pt x="366" y="658"/>
                  </a:lnTo>
                  <a:lnTo>
                    <a:pt x="351" y="667"/>
                  </a:lnTo>
                  <a:lnTo>
                    <a:pt x="328" y="673"/>
                  </a:lnTo>
                  <a:lnTo>
                    <a:pt x="317" y="684"/>
                  </a:lnTo>
                  <a:lnTo>
                    <a:pt x="317" y="698"/>
                  </a:lnTo>
                  <a:lnTo>
                    <a:pt x="308" y="713"/>
                  </a:lnTo>
                  <a:lnTo>
                    <a:pt x="313" y="736"/>
                  </a:lnTo>
                  <a:lnTo>
                    <a:pt x="319" y="750"/>
                  </a:lnTo>
                  <a:lnTo>
                    <a:pt x="342" y="767"/>
                  </a:lnTo>
                  <a:lnTo>
                    <a:pt x="342" y="767"/>
                  </a:lnTo>
                  <a:lnTo>
                    <a:pt x="336" y="773"/>
                  </a:lnTo>
                  <a:lnTo>
                    <a:pt x="330" y="786"/>
                  </a:lnTo>
                  <a:lnTo>
                    <a:pt x="296" y="799"/>
                  </a:lnTo>
                  <a:lnTo>
                    <a:pt x="287" y="795"/>
                  </a:lnTo>
                  <a:lnTo>
                    <a:pt x="280" y="786"/>
                  </a:lnTo>
                  <a:lnTo>
                    <a:pt x="268" y="775"/>
                  </a:lnTo>
                  <a:lnTo>
                    <a:pt x="227" y="761"/>
                  </a:lnTo>
                  <a:lnTo>
                    <a:pt x="218" y="763"/>
                  </a:lnTo>
                  <a:lnTo>
                    <a:pt x="199" y="778"/>
                  </a:lnTo>
                  <a:lnTo>
                    <a:pt x="191" y="796"/>
                  </a:lnTo>
                  <a:lnTo>
                    <a:pt x="191" y="806"/>
                  </a:lnTo>
                  <a:lnTo>
                    <a:pt x="188" y="809"/>
                  </a:lnTo>
                  <a:lnTo>
                    <a:pt x="179" y="809"/>
                  </a:lnTo>
                  <a:lnTo>
                    <a:pt x="162" y="802"/>
                  </a:lnTo>
                  <a:lnTo>
                    <a:pt x="150" y="801"/>
                  </a:lnTo>
                  <a:lnTo>
                    <a:pt x="129" y="809"/>
                  </a:lnTo>
                  <a:lnTo>
                    <a:pt x="130" y="821"/>
                  </a:lnTo>
                  <a:lnTo>
                    <a:pt x="141" y="841"/>
                  </a:lnTo>
                  <a:lnTo>
                    <a:pt x="133" y="853"/>
                  </a:lnTo>
                  <a:lnTo>
                    <a:pt x="116" y="862"/>
                  </a:lnTo>
                  <a:lnTo>
                    <a:pt x="106" y="861"/>
                  </a:lnTo>
                  <a:lnTo>
                    <a:pt x="79" y="835"/>
                  </a:lnTo>
                  <a:lnTo>
                    <a:pt x="40" y="822"/>
                  </a:lnTo>
                  <a:lnTo>
                    <a:pt x="43" y="815"/>
                  </a:lnTo>
                  <a:lnTo>
                    <a:pt x="61" y="798"/>
                  </a:lnTo>
                  <a:lnTo>
                    <a:pt x="61" y="792"/>
                  </a:lnTo>
                  <a:lnTo>
                    <a:pt x="56" y="781"/>
                  </a:lnTo>
                  <a:lnTo>
                    <a:pt x="49" y="775"/>
                  </a:lnTo>
                  <a:lnTo>
                    <a:pt x="37" y="776"/>
                  </a:lnTo>
                  <a:lnTo>
                    <a:pt x="9" y="772"/>
                  </a:lnTo>
                  <a:lnTo>
                    <a:pt x="9" y="772"/>
                  </a:lnTo>
                  <a:lnTo>
                    <a:pt x="10" y="756"/>
                  </a:lnTo>
                  <a:lnTo>
                    <a:pt x="18" y="719"/>
                  </a:lnTo>
                  <a:lnTo>
                    <a:pt x="12" y="696"/>
                  </a:lnTo>
                  <a:lnTo>
                    <a:pt x="0" y="684"/>
                  </a:lnTo>
                  <a:lnTo>
                    <a:pt x="0" y="678"/>
                  </a:lnTo>
                  <a:lnTo>
                    <a:pt x="1" y="655"/>
                  </a:lnTo>
                  <a:lnTo>
                    <a:pt x="12" y="630"/>
                  </a:lnTo>
                  <a:lnTo>
                    <a:pt x="15" y="606"/>
                  </a:lnTo>
                  <a:lnTo>
                    <a:pt x="24" y="600"/>
                  </a:lnTo>
                  <a:lnTo>
                    <a:pt x="66" y="600"/>
                  </a:lnTo>
                  <a:lnTo>
                    <a:pt x="73" y="604"/>
                  </a:lnTo>
                  <a:lnTo>
                    <a:pt x="103" y="580"/>
                  </a:lnTo>
                  <a:lnTo>
                    <a:pt x="107" y="560"/>
                  </a:lnTo>
                  <a:lnTo>
                    <a:pt x="127" y="566"/>
                  </a:lnTo>
                  <a:lnTo>
                    <a:pt x="138" y="555"/>
                  </a:lnTo>
                  <a:lnTo>
                    <a:pt x="135" y="543"/>
                  </a:lnTo>
                  <a:lnTo>
                    <a:pt x="129" y="535"/>
                  </a:lnTo>
                  <a:lnTo>
                    <a:pt x="112" y="521"/>
                  </a:lnTo>
                  <a:lnTo>
                    <a:pt x="96" y="513"/>
                  </a:lnTo>
                  <a:lnTo>
                    <a:pt x="89" y="506"/>
                  </a:lnTo>
                  <a:lnTo>
                    <a:pt x="99" y="484"/>
                  </a:lnTo>
                  <a:lnTo>
                    <a:pt x="107" y="452"/>
                  </a:lnTo>
                  <a:lnTo>
                    <a:pt x="101" y="437"/>
                  </a:lnTo>
                  <a:lnTo>
                    <a:pt x="101" y="426"/>
                  </a:lnTo>
                  <a:lnTo>
                    <a:pt x="98" y="407"/>
                  </a:lnTo>
                  <a:lnTo>
                    <a:pt x="83" y="375"/>
                  </a:lnTo>
                  <a:lnTo>
                    <a:pt x="84" y="354"/>
                  </a:lnTo>
                  <a:lnTo>
                    <a:pt x="76" y="334"/>
                  </a:lnTo>
                  <a:lnTo>
                    <a:pt x="73" y="304"/>
                  </a:lnTo>
                  <a:lnTo>
                    <a:pt x="67" y="274"/>
                  </a:lnTo>
                  <a:lnTo>
                    <a:pt x="69" y="235"/>
                  </a:lnTo>
                  <a:lnTo>
                    <a:pt x="63" y="198"/>
                  </a:lnTo>
                  <a:lnTo>
                    <a:pt x="70" y="131"/>
                  </a:lnTo>
                  <a:lnTo>
                    <a:pt x="70" y="131"/>
                  </a:lnTo>
                  <a:lnTo>
                    <a:pt x="101" y="122"/>
                  </a:lnTo>
                  <a:lnTo>
                    <a:pt x="133" y="89"/>
                  </a:lnTo>
                  <a:lnTo>
                    <a:pt x="187" y="94"/>
                  </a:lnTo>
                  <a:lnTo>
                    <a:pt x="208" y="89"/>
                  </a:lnTo>
                  <a:lnTo>
                    <a:pt x="353" y="2"/>
                  </a:lnTo>
                  <a:lnTo>
                    <a:pt x="360" y="0"/>
                  </a:lnTo>
                  <a:lnTo>
                    <a:pt x="379" y="3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8"/>
            <p:cNvSpPr>
              <a:spLocks/>
            </p:cNvSpPr>
            <p:nvPr/>
          </p:nvSpPr>
          <p:spPr bwMode="auto">
            <a:xfrm>
              <a:off x="832582" y="2861498"/>
              <a:ext cx="1818240" cy="1057991"/>
            </a:xfrm>
            <a:custGeom>
              <a:avLst/>
              <a:gdLst>
                <a:gd name="T0" fmla="*/ 482 w 1323"/>
                <a:gd name="T1" fmla="*/ 6 h 838"/>
                <a:gd name="T2" fmla="*/ 629 w 1323"/>
                <a:gd name="T3" fmla="*/ 173 h 838"/>
                <a:gd name="T4" fmla="*/ 643 w 1323"/>
                <a:gd name="T5" fmla="*/ 222 h 838"/>
                <a:gd name="T6" fmla="*/ 703 w 1323"/>
                <a:gd name="T7" fmla="*/ 274 h 838"/>
                <a:gd name="T8" fmla="*/ 712 w 1323"/>
                <a:gd name="T9" fmla="*/ 319 h 838"/>
                <a:gd name="T10" fmla="*/ 761 w 1323"/>
                <a:gd name="T11" fmla="*/ 346 h 838"/>
                <a:gd name="T12" fmla="*/ 795 w 1323"/>
                <a:gd name="T13" fmla="*/ 400 h 838"/>
                <a:gd name="T14" fmla="*/ 913 w 1323"/>
                <a:gd name="T15" fmla="*/ 403 h 838"/>
                <a:gd name="T16" fmla="*/ 1019 w 1323"/>
                <a:gd name="T17" fmla="*/ 449 h 838"/>
                <a:gd name="T18" fmla="*/ 1149 w 1323"/>
                <a:gd name="T19" fmla="*/ 525 h 838"/>
                <a:gd name="T20" fmla="*/ 1206 w 1323"/>
                <a:gd name="T21" fmla="*/ 545 h 838"/>
                <a:gd name="T22" fmla="*/ 1323 w 1323"/>
                <a:gd name="T23" fmla="*/ 548 h 838"/>
                <a:gd name="T24" fmla="*/ 1280 w 1323"/>
                <a:gd name="T25" fmla="*/ 678 h 838"/>
                <a:gd name="T26" fmla="*/ 1186 w 1323"/>
                <a:gd name="T27" fmla="*/ 669 h 838"/>
                <a:gd name="T28" fmla="*/ 1091 w 1323"/>
                <a:gd name="T29" fmla="*/ 644 h 838"/>
                <a:gd name="T30" fmla="*/ 1022 w 1323"/>
                <a:gd name="T31" fmla="*/ 657 h 838"/>
                <a:gd name="T32" fmla="*/ 1006 w 1323"/>
                <a:gd name="T33" fmla="*/ 724 h 838"/>
                <a:gd name="T34" fmla="*/ 1037 w 1323"/>
                <a:gd name="T35" fmla="*/ 758 h 838"/>
                <a:gd name="T36" fmla="*/ 1066 w 1323"/>
                <a:gd name="T37" fmla="*/ 798 h 838"/>
                <a:gd name="T38" fmla="*/ 1002 w 1323"/>
                <a:gd name="T39" fmla="*/ 824 h 838"/>
                <a:gd name="T40" fmla="*/ 962 w 1323"/>
                <a:gd name="T41" fmla="*/ 833 h 838"/>
                <a:gd name="T42" fmla="*/ 927 w 1323"/>
                <a:gd name="T43" fmla="*/ 817 h 838"/>
                <a:gd name="T44" fmla="*/ 887 w 1323"/>
                <a:gd name="T45" fmla="*/ 814 h 838"/>
                <a:gd name="T46" fmla="*/ 853 w 1323"/>
                <a:gd name="T47" fmla="*/ 815 h 838"/>
                <a:gd name="T48" fmla="*/ 786 w 1323"/>
                <a:gd name="T49" fmla="*/ 800 h 838"/>
                <a:gd name="T50" fmla="*/ 761 w 1323"/>
                <a:gd name="T51" fmla="*/ 810 h 838"/>
                <a:gd name="T52" fmla="*/ 690 w 1323"/>
                <a:gd name="T53" fmla="*/ 807 h 838"/>
                <a:gd name="T54" fmla="*/ 664 w 1323"/>
                <a:gd name="T55" fmla="*/ 755 h 838"/>
                <a:gd name="T56" fmla="*/ 620 w 1323"/>
                <a:gd name="T57" fmla="*/ 706 h 838"/>
                <a:gd name="T58" fmla="*/ 594 w 1323"/>
                <a:gd name="T59" fmla="*/ 638 h 838"/>
                <a:gd name="T60" fmla="*/ 552 w 1323"/>
                <a:gd name="T61" fmla="*/ 541 h 838"/>
                <a:gd name="T62" fmla="*/ 577 w 1323"/>
                <a:gd name="T63" fmla="*/ 491 h 838"/>
                <a:gd name="T64" fmla="*/ 601 w 1323"/>
                <a:gd name="T65" fmla="*/ 445 h 838"/>
                <a:gd name="T66" fmla="*/ 542 w 1323"/>
                <a:gd name="T67" fmla="*/ 451 h 838"/>
                <a:gd name="T68" fmla="*/ 460 w 1323"/>
                <a:gd name="T69" fmla="*/ 403 h 838"/>
                <a:gd name="T70" fmla="*/ 397 w 1323"/>
                <a:gd name="T71" fmla="*/ 386 h 838"/>
                <a:gd name="T72" fmla="*/ 356 w 1323"/>
                <a:gd name="T73" fmla="*/ 454 h 838"/>
                <a:gd name="T74" fmla="*/ 258 w 1323"/>
                <a:gd name="T75" fmla="*/ 505 h 838"/>
                <a:gd name="T76" fmla="*/ 187 w 1323"/>
                <a:gd name="T77" fmla="*/ 535 h 838"/>
                <a:gd name="T78" fmla="*/ 160 w 1323"/>
                <a:gd name="T79" fmla="*/ 529 h 838"/>
                <a:gd name="T80" fmla="*/ 81 w 1323"/>
                <a:gd name="T81" fmla="*/ 594 h 838"/>
                <a:gd name="T82" fmla="*/ 8 w 1323"/>
                <a:gd name="T83" fmla="*/ 621 h 838"/>
                <a:gd name="T84" fmla="*/ 8 w 1323"/>
                <a:gd name="T85" fmla="*/ 580 h 838"/>
                <a:gd name="T86" fmla="*/ 6 w 1323"/>
                <a:gd name="T87" fmla="*/ 540 h 838"/>
                <a:gd name="T88" fmla="*/ 11 w 1323"/>
                <a:gd name="T89" fmla="*/ 494 h 838"/>
                <a:gd name="T90" fmla="*/ 15 w 1323"/>
                <a:gd name="T91" fmla="*/ 474 h 838"/>
                <a:gd name="T92" fmla="*/ 18 w 1323"/>
                <a:gd name="T93" fmla="*/ 445 h 838"/>
                <a:gd name="T94" fmla="*/ 20 w 1323"/>
                <a:gd name="T95" fmla="*/ 417 h 838"/>
                <a:gd name="T96" fmla="*/ 86 w 1323"/>
                <a:gd name="T97" fmla="*/ 406 h 838"/>
                <a:gd name="T98" fmla="*/ 137 w 1323"/>
                <a:gd name="T99" fmla="*/ 403 h 838"/>
                <a:gd name="T100" fmla="*/ 163 w 1323"/>
                <a:gd name="T101" fmla="*/ 334 h 838"/>
                <a:gd name="T102" fmla="*/ 161 w 1323"/>
                <a:gd name="T103" fmla="*/ 254 h 838"/>
                <a:gd name="T104" fmla="*/ 203 w 1323"/>
                <a:gd name="T105" fmla="*/ 192 h 838"/>
                <a:gd name="T106" fmla="*/ 236 w 1323"/>
                <a:gd name="T107" fmla="*/ 173 h 838"/>
                <a:gd name="T108" fmla="*/ 235 w 1323"/>
                <a:gd name="T109" fmla="*/ 128 h 838"/>
                <a:gd name="T110" fmla="*/ 316 w 1323"/>
                <a:gd name="T111" fmla="*/ 99 h 838"/>
                <a:gd name="T112" fmla="*/ 338 w 1323"/>
                <a:gd name="T113" fmla="*/ 30 h 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23" h="838">
                  <a:moveTo>
                    <a:pt x="357" y="10"/>
                  </a:moveTo>
                  <a:lnTo>
                    <a:pt x="391" y="3"/>
                  </a:lnTo>
                  <a:lnTo>
                    <a:pt x="460" y="0"/>
                  </a:lnTo>
                  <a:lnTo>
                    <a:pt x="482" y="6"/>
                  </a:lnTo>
                  <a:lnTo>
                    <a:pt x="568" y="105"/>
                  </a:lnTo>
                  <a:lnTo>
                    <a:pt x="580" y="123"/>
                  </a:lnTo>
                  <a:lnTo>
                    <a:pt x="615" y="163"/>
                  </a:lnTo>
                  <a:lnTo>
                    <a:pt x="629" y="173"/>
                  </a:lnTo>
                  <a:lnTo>
                    <a:pt x="640" y="173"/>
                  </a:lnTo>
                  <a:lnTo>
                    <a:pt x="646" y="174"/>
                  </a:lnTo>
                  <a:lnTo>
                    <a:pt x="647" y="192"/>
                  </a:lnTo>
                  <a:lnTo>
                    <a:pt x="643" y="222"/>
                  </a:lnTo>
                  <a:lnTo>
                    <a:pt x="643" y="254"/>
                  </a:lnTo>
                  <a:lnTo>
                    <a:pt x="649" y="277"/>
                  </a:lnTo>
                  <a:lnTo>
                    <a:pt x="657" y="280"/>
                  </a:lnTo>
                  <a:lnTo>
                    <a:pt x="703" y="274"/>
                  </a:lnTo>
                  <a:lnTo>
                    <a:pt x="709" y="279"/>
                  </a:lnTo>
                  <a:lnTo>
                    <a:pt x="710" y="289"/>
                  </a:lnTo>
                  <a:lnTo>
                    <a:pt x="709" y="311"/>
                  </a:lnTo>
                  <a:lnTo>
                    <a:pt x="712" y="319"/>
                  </a:lnTo>
                  <a:lnTo>
                    <a:pt x="717" y="325"/>
                  </a:lnTo>
                  <a:lnTo>
                    <a:pt x="735" y="340"/>
                  </a:lnTo>
                  <a:lnTo>
                    <a:pt x="755" y="342"/>
                  </a:lnTo>
                  <a:lnTo>
                    <a:pt x="761" y="346"/>
                  </a:lnTo>
                  <a:lnTo>
                    <a:pt x="766" y="359"/>
                  </a:lnTo>
                  <a:lnTo>
                    <a:pt x="770" y="392"/>
                  </a:lnTo>
                  <a:lnTo>
                    <a:pt x="782" y="400"/>
                  </a:lnTo>
                  <a:lnTo>
                    <a:pt x="795" y="400"/>
                  </a:lnTo>
                  <a:lnTo>
                    <a:pt x="852" y="378"/>
                  </a:lnTo>
                  <a:lnTo>
                    <a:pt x="865" y="377"/>
                  </a:lnTo>
                  <a:lnTo>
                    <a:pt x="905" y="395"/>
                  </a:lnTo>
                  <a:lnTo>
                    <a:pt x="913" y="403"/>
                  </a:lnTo>
                  <a:lnTo>
                    <a:pt x="953" y="448"/>
                  </a:lnTo>
                  <a:lnTo>
                    <a:pt x="967" y="451"/>
                  </a:lnTo>
                  <a:lnTo>
                    <a:pt x="991" y="445"/>
                  </a:lnTo>
                  <a:lnTo>
                    <a:pt x="1019" y="449"/>
                  </a:lnTo>
                  <a:lnTo>
                    <a:pt x="1042" y="458"/>
                  </a:lnTo>
                  <a:lnTo>
                    <a:pt x="1045" y="457"/>
                  </a:lnTo>
                  <a:lnTo>
                    <a:pt x="1117" y="503"/>
                  </a:lnTo>
                  <a:lnTo>
                    <a:pt x="1149" y="525"/>
                  </a:lnTo>
                  <a:lnTo>
                    <a:pt x="1155" y="534"/>
                  </a:lnTo>
                  <a:lnTo>
                    <a:pt x="1163" y="538"/>
                  </a:lnTo>
                  <a:lnTo>
                    <a:pt x="1175" y="543"/>
                  </a:lnTo>
                  <a:lnTo>
                    <a:pt x="1206" y="545"/>
                  </a:lnTo>
                  <a:lnTo>
                    <a:pt x="1226" y="538"/>
                  </a:lnTo>
                  <a:lnTo>
                    <a:pt x="1272" y="537"/>
                  </a:lnTo>
                  <a:lnTo>
                    <a:pt x="1323" y="548"/>
                  </a:lnTo>
                  <a:lnTo>
                    <a:pt x="1323" y="548"/>
                  </a:lnTo>
                  <a:lnTo>
                    <a:pt x="1307" y="568"/>
                  </a:lnTo>
                  <a:lnTo>
                    <a:pt x="1293" y="615"/>
                  </a:lnTo>
                  <a:lnTo>
                    <a:pt x="1290" y="655"/>
                  </a:lnTo>
                  <a:lnTo>
                    <a:pt x="1280" y="678"/>
                  </a:lnTo>
                  <a:lnTo>
                    <a:pt x="1261" y="681"/>
                  </a:lnTo>
                  <a:lnTo>
                    <a:pt x="1223" y="672"/>
                  </a:lnTo>
                  <a:lnTo>
                    <a:pt x="1198" y="674"/>
                  </a:lnTo>
                  <a:lnTo>
                    <a:pt x="1186" y="669"/>
                  </a:lnTo>
                  <a:lnTo>
                    <a:pt x="1163" y="671"/>
                  </a:lnTo>
                  <a:lnTo>
                    <a:pt x="1146" y="663"/>
                  </a:lnTo>
                  <a:lnTo>
                    <a:pt x="1135" y="663"/>
                  </a:lnTo>
                  <a:lnTo>
                    <a:pt x="1091" y="644"/>
                  </a:lnTo>
                  <a:lnTo>
                    <a:pt x="1079" y="634"/>
                  </a:lnTo>
                  <a:lnTo>
                    <a:pt x="1068" y="618"/>
                  </a:lnTo>
                  <a:lnTo>
                    <a:pt x="1045" y="632"/>
                  </a:lnTo>
                  <a:lnTo>
                    <a:pt x="1022" y="657"/>
                  </a:lnTo>
                  <a:lnTo>
                    <a:pt x="1008" y="681"/>
                  </a:lnTo>
                  <a:lnTo>
                    <a:pt x="996" y="695"/>
                  </a:lnTo>
                  <a:lnTo>
                    <a:pt x="994" y="701"/>
                  </a:lnTo>
                  <a:lnTo>
                    <a:pt x="1006" y="724"/>
                  </a:lnTo>
                  <a:lnTo>
                    <a:pt x="1020" y="740"/>
                  </a:lnTo>
                  <a:lnTo>
                    <a:pt x="1022" y="744"/>
                  </a:lnTo>
                  <a:lnTo>
                    <a:pt x="1036" y="755"/>
                  </a:lnTo>
                  <a:lnTo>
                    <a:pt x="1037" y="758"/>
                  </a:lnTo>
                  <a:lnTo>
                    <a:pt x="1066" y="774"/>
                  </a:lnTo>
                  <a:lnTo>
                    <a:pt x="1071" y="789"/>
                  </a:lnTo>
                  <a:lnTo>
                    <a:pt x="1066" y="798"/>
                  </a:lnTo>
                  <a:lnTo>
                    <a:pt x="1066" y="798"/>
                  </a:lnTo>
                  <a:lnTo>
                    <a:pt x="1031" y="798"/>
                  </a:lnTo>
                  <a:lnTo>
                    <a:pt x="1006" y="807"/>
                  </a:lnTo>
                  <a:lnTo>
                    <a:pt x="1000" y="820"/>
                  </a:lnTo>
                  <a:lnTo>
                    <a:pt x="1002" y="824"/>
                  </a:lnTo>
                  <a:lnTo>
                    <a:pt x="996" y="838"/>
                  </a:lnTo>
                  <a:lnTo>
                    <a:pt x="988" y="833"/>
                  </a:lnTo>
                  <a:lnTo>
                    <a:pt x="976" y="838"/>
                  </a:lnTo>
                  <a:lnTo>
                    <a:pt x="962" y="833"/>
                  </a:lnTo>
                  <a:lnTo>
                    <a:pt x="948" y="835"/>
                  </a:lnTo>
                  <a:lnTo>
                    <a:pt x="942" y="832"/>
                  </a:lnTo>
                  <a:lnTo>
                    <a:pt x="933" y="820"/>
                  </a:lnTo>
                  <a:lnTo>
                    <a:pt x="927" y="817"/>
                  </a:lnTo>
                  <a:lnTo>
                    <a:pt x="899" y="824"/>
                  </a:lnTo>
                  <a:lnTo>
                    <a:pt x="893" y="823"/>
                  </a:lnTo>
                  <a:lnTo>
                    <a:pt x="890" y="812"/>
                  </a:lnTo>
                  <a:lnTo>
                    <a:pt x="887" y="814"/>
                  </a:lnTo>
                  <a:lnTo>
                    <a:pt x="887" y="814"/>
                  </a:lnTo>
                  <a:lnTo>
                    <a:pt x="885" y="809"/>
                  </a:lnTo>
                  <a:lnTo>
                    <a:pt x="875" y="815"/>
                  </a:lnTo>
                  <a:lnTo>
                    <a:pt x="853" y="815"/>
                  </a:lnTo>
                  <a:lnTo>
                    <a:pt x="844" y="795"/>
                  </a:lnTo>
                  <a:lnTo>
                    <a:pt x="830" y="792"/>
                  </a:lnTo>
                  <a:lnTo>
                    <a:pt x="801" y="803"/>
                  </a:lnTo>
                  <a:lnTo>
                    <a:pt x="786" y="800"/>
                  </a:lnTo>
                  <a:lnTo>
                    <a:pt x="786" y="806"/>
                  </a:lnTo>
                  <a:lnTo>
                    <a:pt x="784" y="800"/>
                  </a:lnTo>
                  <a:lnTo>
                    <a:pt x="782" y="801"/>
                  </a:lnTo>
                  <a:lnTo>
                    <a:pt x="761" y="810"/>
                  </a:lnTo>
                  <a:lnTo>
                    <a:pt x="744" y="814"/>
                  </a:lnTo>
                  <a:lnTo>
                    <a:pt x="694" y="812"/>
                  </a:lnTo>
                  <a:lnTo>
                    <a:pt x="694" y="812"/>
                  </a:lnTo>
                  <a:lnTo>
                    <a:pt x="690" y="807"/>
                  </a:lnTo>
                  <a:lnTo>
                    <a:pt x="683" y="807"/>
                  </a:lnTo>
                  <a:lnTo>
                    <a:pt x="678" y="801"/>
                  </a:lnTo>
                  <a:lnTo>
                    <a:pt x="666" y="772"/>
                  </a:lnTo>
                  <a:lnTo>
                    <a:pt x="664" y="755"/>
                  </a:lnTo>
                  <a:lnTo>
                    <a:pt x="658" y="750"/>
                  </a:lnTo>
                  <a:lnTo>
                    <a:pt x="658" y="746"/>
                  </a:lnTo>
                  <a:lnTo>
                    <a:pt x="637" y="732"/>
                  </a:lnTo>
                  <a:lnTo>
                    <a:pt x="620" y="706"/>
                  </a:lnTo>
                  <a:lnTo>
                    <a:pt x="612" y="684"/>
                  </a:lnTo>
                  <a:lnTo>
                    <a:pt x="611" y="672"/>
                  </a:lnTo>
                  <a:lnTo>
                    <a:pt x="606" y="655"/>
                  </a:lnTo>
                  <a:lnTo>
                    <a:pt x="594" y="638"/>
                  </a:lnTo>
                  <a:lnTo>
                    <a:pt x="575" y="595"/>
                  </a:lnTo>
                  <a:lnTo>
                    <a:pt x="566" y="583"/>
                  </a:lnTo>
                  <a:lnTo>
                    <a:pt x="557" y="551"/>
                  </a:lnTo>
                  <a:lnTo>
                    <a:pt x="552" y="541"/>
                  </a:lnTo>
                  <a:lnTo>
                    <a:pt x="558" y="514"/>
                  </a:lnTo>
                  <a:lnTo>
                    <a:pt x="572" y="503"/>
                  </a:lnTo>
                  <a:lnTo>
                    <a:pt x="574" y="494"/>
                  </a:lnTo>
                  <a:lnTo>
                    <a:pt x="577" y="491"/>
                  </a:lnTo>
                  <a:lnTo>
                    <a:pt x="597" y="477"/>
                  </a:lnTo>
                  <a:lnTo>
                    <a:pt x="611" y="458"/>
                  </a:lnTo>
                  <a:lnTo>
                    <a:pt x="611" y="449"/>
                  </a:lnTo>
                  <a:lnTo>
                    <a:pt x="601" y="445"/>
                  </a:lnTo>
                  <a:lnTo>
                    <a:pt x="585" y="455"/>
                  </a:lnTo>
                  <a:lnTo>
                    <a:pt x="571" y="457"/>
                  </a:lnTo>
                  <a:lnTo>
                    <a:pt x="548" y="449"/>
                  </a:lnTo>
                  <a:lnTo>
                    <a:pt x="542" y="451"/>
                  </a:lnTo>
                  <a:lnTo>
                    <a:pt x="526" y="442"/>
                  </a:lnTo>
                  <a:lnTo>
                    <a:pt x="491" y="431"/>
                  </a:lnTo>
                  <a:lnTo>
                    <a:pt x="471" y="415"/>
                  </a:lnTo>
                  <a:lnTo>
                    <a:pt x="460" y="403"/>
                  </a:lnTo>
                  <a:lnTo>
                    <a:pt x="457" y="388"/>
                  </a:lnTo>
                  <a:lnTo>
                    <a:pt x="433" y="372"/>
                  </a:lnTo>
                  <a:lnTo>
                    <a:pt x="420" y="374"/>
                  </a:lnTo>
                  <a:lnTo>
                    <a:pt x="397" y="386"/>
                  </a:lnTo>
                  <a:lnTo>
                    <a:pt x="387" y="409"/>
                  </a:lnTo>
                  <a:lnTo>
                    <a:pt x="387" y="425"/>
                  </a:lnTo>
                  <a:lnTo>
                    <a:pt x="384" y="432"/>
                  </a:lnTo>
                  <a:lnTo>
                    <a:pt x="356" y="454"/>
                  </a:lnTo>
                  <a:lnTo>
                    <a:pt x="316" y="471"/>
                  </a:lnTo>
                  <a:lnTo>
                    <a:pt x="279" y="491"/>
                  </a:lnTo>
                  <a:lnTo>
                    <a:pt x="265" y="503"/>
                  </a:lnTo>
                  <a:lnTo>
                    <a:pt x="258" y="505"/>
                  </a:lnTo>
                  <a:lnTo>
                    <a:pt x="239" y="518"/>
                  </a:lnTo>
                  <a:lnTo>
                    <a:pt x="196" y="538"/>
                  </a:lnTo>
                  <a:lnTo>
                    <a:pt x="190" y="540"/>
                  </a:lnTo>
                  <a:lnTo>
                    <a:pt x="187" y="535"/>
                  </a:lnTo>
                  <a:lnTo>
                    <a:pt x="184" y="535"/>
                  </a:lnTo>
                  <a:lnTo>
                    <a:pt x="180" y="529"/>
                  </a:lnTo>
                  <a:lnTo>
                    <a:pt x="175" y="528"/>
                  </a:lnTo>
                  <a:lnTo>
                    <a:pt x="160" y="529"/>
                  </a:lnTo>
                  <a:lnTo>
                    <a:pt x="117" y="563"/>
                  </a:lnTo>
                  <a:lnTo>
                    <a:pt x="106" y="568"/>
                  </a:lnTo>
                  <a:lnTo>
                    <a:pt x="83" y="588"/>
                  </a:lnTo>
                  <a:lnTo>
                    <a:pt x="81" y="594"/>
                  </a:lnTo>
                  <a:lnTo>
                    <a:pt x="72" y="600"/>
                  </a:lnTo>
                  <a:lnTo>
                    <a:pt x="48" y="603"/>
                  </a:lnTo>
                  <a:lnTo>
                    <a:pt x="28" y="604"/>
                  </a:lnTo>
                  <a:lnTo>
                    <a:pt x="8" y="621"/>
                  </a:lnTo>
                  <a:lnTo>
                    <a:pt x="8" y="621"/>
                  </a:lnTo>
                  <a:lnTo>
                    <a:pt x="11" y="611"/>
                  </a:lnTo>
                  <a:lnTo>
                    <a:pt x="8" y="601"/>
                  </a:lnTo>
                  <a:lnTo>
                    <a:pt x="8" y="580"/>
                  </a:lnTo>
                  <a:lnTo>
                    <a:pt x="3" y="574"/>
                  </a:lnTo>
                  <a:lnTo>
                    <a:pt x="5" y="566"/>
                  </a:lnTo>
                  <a:lnTo>
                    <a:pt x="8" y="557"/>
                  </a:lnTo>
                  <a:lnTo>
                    <a:pt x="6" y="540"/>
                  </a:lnTo>
                  <a:lnTo>
                    <a:pt x="0" y="529"/>
                  </a:lnTo>
                  <a:lnTo>
                    <a:pt x="5" y="520"/>
                  </a:lnTo>
                  <a:lnTo>
                    <a:pt x="14" y="515"/>
                  </a:lnTo>
                  <a:lnTo>
                    <a:pt x="11" y="494"/>
                  </a:lnTo>
                  <a:lnTo>
                    <a:pt x="15" y="492"/>
                  </a:lnTo>
                  <a:lnTo>
                    <a:pt x="17" y="483"/>
                  </a:lnTo>
                  <a:lnTo>
                    <a:pt x="15" y="478"/>
                  </a:lnTo>
                  <a:lnTo>
                    <a:pt x="15" y="474"/>
                  </a:lnTo>
                  <a:lnTo>
                    <a:pt x="20" y="463"/>
                  </a:lnTo>
                  <a:lnTo>
                    <a:pt x="23" y="454"/>
                  </a:lnTo>
                  <a:lnTo>
                    <a:pt x="20" y="449"/>
                  </a:lnTo>
                  <a:lnTo>
                    <a:pt x="18" y="445"/>
                  </a:lnTo>
                  <a:lnTo>
                    <a:pt x="17" y="440"/>
                  </a:lnTo>
                  <a:lnTo>
                    <a:pt x="17" y="432"/>
                  </a:lnTo>
                  <a:lnTo>
                    <a:pt x="18" y="422"/>
                  </a:lnTo>
                  <a:lnTo>
                    <a:pt x="20" y="417"/>
                  </a:lnTo>
                  <a:lnTo>
                    <a:pt x="52" y="418"/>
                  </a:lnTo>
                  <a:lnTo>
                    <a:pt x="57" y="417"/>
                  </a:lnTo>
                  <a:lnTo>
                    <a:pt x="63" y="411"/>
                  </a:lnTo>
                  <a:lnTo>
                    <a:pt x="86" y="406"/>
                  </a:lnTo>
                  <a:lnTo>
                    <a:pt x="89" y="412"/>
                  </a:lnTo>
                  <a:lnTo>
                    <a:pt x="97" y="414"/>
                  </a:lnTo>
                  <a:lnTo>
                    <a:pt x="106" y="414"/>
                  </a:lnTo>
                  <a:lnTo>
                    <a:pt x="137" y="403"/>
                  </a:lnTo>
                  <a:lnTo>
                    <a:pt x="138" y="392"/>
                  </a:lnTo>
                  <a:lnTo>
                    <a:pt x="150" y="369"/>
                  </a:lnTo>
                  <a:lnTo>
                    <a:pt x="150" y="346"/>
                  </a:lnTo>
                  <a:lnTo>
                    <a:pt x="163" y="334"/>
                  </a:lnTo>
                  <a:lnTo>
                    <a:pt x="161" y="299"/>
                  </a:lnTo>
                  <a:lnTo>
                    <a:pt x="153" y="274"/>
                  </a:lnTo>
                  <a:lnTo>
                    <a:pt x="155" y="265"/>
                  </a:lnTo>
                  <a:lnTo>
                    <a:pt x="161" y="254"/>
                  </a:lnTo>
                  <a:lnTo>
                    <a:pt x="176" y="245"/>
                  </a:lnTo>
                  <a:lnTo>
                    <a:pt x="183" y="234"/>
                  </a:lnTo>
                  <a:lnTo>
                    <a:pt x="198" y="211"/>
                  </a:lnTo>
                  <a:lnTo>
                    <a:pt x="203" y="192"/>
                  </a:lnTo>
                  <a:lnTo>
                    <a:pt x="210" y="188"/>
                  </a:lnTo>
                  <a:lnTo>
                    <a:pt x="222" y="189"/>
                  </a:lnTo>
                  <a:lnTo>
                    <a:pt x="235" y="180"/>
                  </a:lnTo>
                  <a:lnTo>
                    <a:pt x="236" y="173"/>
                  </a:lnTo>
                  <a:lnTo>
                    <a:pt x="227" y="156"/>
                  </a:lnTo>
                  <a:lnTo>
                    <a:pt x="226" y="145"/>
                  </a:lnTo>
                  <a:lnTo>
                    <a:pt x="229" y="136"/>
                  </a:lnTo>
                  <a:lnTo>
                    <a:pt x="235" y="128"/>
                  </a:lnTo>
                  <a:lnTo>
                    <a:pt x="276" y="113"/>
                  </a:lnTo>
                  <a:lnTo>
                    <a:pt x="298" y="114"/>
                  </a:lnTo>
                  <a:lnTo>
                    <a:pt x="304" y="111"/>
                  </a:lnTo>
                  <a:lnTo>
                    <a:pt x="316" y="99"/>
                  </a:lnTo>
                  <a:lnTo>
                    <a:pt x="318" y="91"/>
                  </a:lnTo>
                  <a:lnTo>
                    <a:pt x="331" y="76"/>
                  </a:lnTo>
                  <a:lnTo>
                    <a:pt x="336" y="60"/>
                  </a:lnTo>
                  <a:lnTo>
                    <a:pt x="338" y="30"/>
                  </a:lnTo>
                  <a:lnTo>
                    <a:pt x="342" y="23"/>
                  </a:lnTo>
                  <a:lnTo>
                    <a:pt x="354" y="17"/>
                  </a:lnTo>
                  <a:lnTo>
                    <a:pt x="357" y="10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9"/>
            <p:cNvSpPr>
              <a:spLocks/>
            </p:cNvSpPr>
            <p:nvPr/>
          </p:nvSpPr>
          <p:spPr bwMode="auto">
            <a:xfrm>
              <a:off x="820213" y="4525498"/>
              <a:ext cx="857582" cy="159077"/>
            </a:xfrm>
            <a:custGeom>
              <a:avLst/>
              <a:gdLst>
                <a:gd name="T0" fmla="*/ 4 w 624"/>
                <a:gd name="T1" fmla="*/ 89 h 126"/>
                <a:gd name="T2" fmla="*/ 12 w 624"/>
                <a:gd name="T3" fmla="*/ 90 h 126"/>
                <a:gd name="T4" fmla="*/ 34 w 624"/>
                <a:gd name="T5" fmla="*/ 89 h 126"/>
                <a:gd name="T6" fmla="*/ 46 w 624"/>
                <a:gd name="T7" fmla="*/ 93 h 126"/>
                <a:gd name="T8" fmla="*/ 66 w 624"/>
                <a:gd name="T9" fmla="*/ 78 h 126"/>
                <a:gd name="T10" fmla="*/ 66 w 624"/>
                <a:gd name="T11" fmla="*/ 69 h 126"/>
                <a:gd name="T12" fmla="*/ 69 w 624"/>
                <a:gd name="T13" fmla="*/ 67 h 126"/>
                <a:gd name="T14" fmla="*/ 90 w 624"/>
                <a:gd name="T15" fmla="*/ 72 h 126"/>
                <a:gd name="T16" fmla="*/ 175 w 624"/>
                <a:gd name="T17" fmla="*/ 70 h 126"/>
                <a:gd name="T18" fmla="*/ 181 w 624"/>
                <a:gd name="T19" fmla="*/ 64 h 126"/>
                <a:gd name="T20" fmla="*/ 185 w 624"/>
                <a:gd name="T21" fmla="*/ 40 h 126"/>
                <a:gd name="T22" fmla="*/ 199 w 624"/>
                <a:gd name="T23" fmla="*/ 29 h 126"/>
                <a:gd name="T24" fmla="*/ 199 w 624"/>
                <a:gd name="T25" fmla="*/ 15 h 126"/>
                <a:gd name="T26" fmla="*/ 208 w 624"/>
                <a:gd name="T27" fmla="*/ 0 h 126"/>
                <a:gd name="T28" fmla="*/ 219 w 624"/>
                <a:gd name="T29" fmla="*/ 1 h 126"/>
                <a:gd name="T30" fmla="*/ 241 w 624"/>
                <a:gd name="T31" fmla="*/ 10 h 126"/>
                <a:gd name="T32" fmla="*/ 247 w 624"/>
                <a:gd name="T33" fmla="*/ 15 h 126"/>
                <a:gd name="T34" fmla="*/ 253 w 624"/>
                <a:gd name="T35" fmla="*/ 24 h 126"/>
                <a:gd name="T36" fmla="*/ 281 w 624"/>
                <a:gd name="T37" fmla="*/ 21 h 126"/>
                <a:gd name="T38" fmla="*/ 278 w 624"/>
                <a:gd name="T39" fmla="*/ 12 h 126"/>
                <a:gd name="T40" fmla="*/ 287 w 624"/>
                <a:gd name="T41" fmla="*/ 6 h 126"/>
                <a:gd name="T42" fmla="*/ 518 w 624"/>
                <a:gd name="T43" fmla="*/ 7 h 126"/>
                <a:gd name="T44" fmla="*/ 525 w 624"/>
                <a:gd name="T45" fmla="*/ 9 h 126"/>
                <a:gd name="T46" fmla="*/ 528 w 624"/>
                <a:gd name="T47" fmla="*/ 15 h 126"/>
                <a:gd name="T48" fmla="*/ 511 w 624"/>
                <a:gd name="T49" fmla="*/ 32 h 126"/>
                <a:gd name="T50" fmla="*/ 509 w 624"/>
                <a:gd name="T51" fmla="*/ 38 h 126"/>
                <a:gd name="T52" fmla="*/ 514 w 624"/>
                <a:gd name="T53" fmla="*/ 46 h 126"/>
                <a:gd name="T54" fmla="*/ 514 w 624"/>
                <a:gd name="T55" fmla="*/ 55 h 126"/>
                <a:gd name="T56" fmla="*/ 528 w 624"/>
                <a:gd name="T57" fmla="*/ 61 h 126"/>
                <a:gd name="T58" fmla="*/ 548 w 624"/>
                <a:gd name="T59" fmla="*/ 47 h 126"/>
                <a:gd name="T60" fmla="*/ 569 w 624"/>
                <a:gd name="T61" fmla="*/ 46 h 126"/>
                <a:gd name="T62" fmla="*/ 575 w 624"/>
                <a:gd name="T63" fmla="*/ 55 h 126"/>
                <a:gd name="T64" fmla="*/ 575 w 624"/>
                <a:gd name="T65" fmla="*/ 61 h 126"/>
                <a:gd name="T66" fmla="*/ 569 w 624"/>
                <a:gd name="T67" fmla="*/ 67 h 126"/>
                <a:gd name="T68" fmla="*/ 552 w 624"/>
                <a:gd name="T69" fmla="*/ 75 h 126"/>
                <a:gd name="T70" fmla="*/ 549 w 624"/>
                <a:gd name="T71" fmla="*/ 81 h 126"/>
                <a:gd name="T72" fmla="*/ 549 w 624"/>
                <a:gd name="T73" fmla="*/ 86 h 126"/>
                <a:gd name="T74" fmla="*/ 555 w 624"/>
                <a:gd name="T75" fmla="*/ 90 h 126"/>
                <a:gd name="T76" fmla="*/ 572 w 624"/>
                <a:gd name="T77" fmla="*/ 95 h 126"/>
                <a:gd name="T78" fmla="*/ 580 w 624"/>
                <a:gd name="T79" fmla="*/ 103 h 126"/>
                <a:gd name="T80" fmla="*/ 583 w 624"/>
                <a:gd name="T81" fmla="*/ 104 h 126"/>
                <a:gd name="T82" fmla="*/ 589 w 624"/>
                <a:gd name="T83" fmla="*/ 100 h 126"/>
                <a:gd name="T84" fmla="*/ 623 w 624"/>
                <a:gd name="T85" fmla="*/ 104 h 126"/>
                <a:gd name="T86" fmla="*/ 624 w 624"/>
                <a:gd name="T87" fmla="*/ 112 h 126"/>
                <a:gd name="T88" fmla="*/ 623 w 624"/>
                <a:gd name="T89" fmla="*/ 126 h 126"/>
                <a:gd name="T90" fmla="*/ 623 w 624"/>
                <a:gd name="T91" fmla="*/ 126 h 126"/>
                <a:gd name="T92" fmla="*/ 563 w 624"/>
                <a:gd name="T93" fmla="*/ 120 h 126"/>
                <a:gd name="T94" fmla="*/ 551 w 624"/>
                <a:gd name="T95" fmla="*/ 115 h 126"/>
                <a:gd name="T96" fmla="*/ 477 w 624"/>
                <a:gd name="T97" fmla="*/ 104 h 126"/>
                <a:gd name="T98" fmla="*/ 423 w 624"/>
                <a:gd name="T99" fmla="*/ 101 h 126"/>
                <a:gd name="T100" fmla="*/ 363 w 624"/>
                <a:gd name="T101" fmla="*/ 107 h 126"/>
                <a:gd name="T102" fmla="*/ 270 w 624"/>
                <a:gd name="T103" fmla="*/ 107 h 126"/>
                <a:gd name="T104" fmla="*/ 267 w 624"/>
                <a:gd name="T105" fmla="*/ 110 h 126"/>
                <a:gd name="T106" fmla="*/ 265 w 624"/>
                <a:gd name="T107" fmla="*/ 118 h 126"/>
                <a:gd name="T108" fmla="*/ 262 w 624"/>
                <a:gd name="T109" fmla="*/ 118 h 126"/>
                <a:gd name="T110" fmla="*/ 264 w 624"/>
                <a:gd name="T111" fmla="*/ 120 h 126"/>
                <a:gd name="T112" fmla="*/ 230 w 624"/>
                <a:gd name="T113" fmla="*/ 115 h 126"/>
                <a:gd name="T114" fmla="*/ 193 w 624"/>
                <a:gd name="T115" fmla="*/ 115 h 126"/>
                <a:gd name="T116" fmla="*/ 61 w 624"/>
                <a:gd name="T117" fmla="*/ 120 h 126"/>
                <a:gd name="T118" fmla="*/ 3 w 624"/>
                <a:gd name="T119" fmla="*/ 126 h 126"/>
                <a:gd name="T120" fmla="*/ 0 w 624"/>
                <a:gd name="T121" fmla="*/ 107 h 126"/>
                <a:gd name="T122" fmla="*/ 4 w 624"/>
                <a:gd name="T123" fmla="*/ 89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24" h="126">
                  <a:moveTo>
                    <a:pt x="4" y="89"/>
                  </a:moveTo>
                  <a:lnTo>
                    <a:pt x="12" y="90"/>
                  </a:lnTo>
                  <a:lnTo>
                    <a:pt x="34" y="89"/>
                  </a:lnTo>
                  <a:lnTo>
                    <a:pt x="46" y="93"/>
                  </a:lnTo>
                  <a:lnTo>
                    <a:pt x="66" y="78"/>
                  </a:lnTo>
                  <a:lnTo>
                    <a:pt x="66" y="69"/>
                  </a:lnTo>
                  <a:lnTo>
                    <a:pt x="69" y="67"/>
                  </a:lnTo>
                  <a:lnTo>
                    <a:pt x="90" y="72"/>
                  </a:lnTo>
                  <a:lnTo>
                    <a:pt x="175" y="70"/>
                  </a:lnTo>
                  <a:lnTo>
                    <a:pt x="181" y="64"/>
                  </a:lnTo>
                  <a:lnTo>
                    <a:pt x="185" y="40"/>
                  </a:lnTo>
                  <a:lnTo>
                    <a:pt x="199" y="29"/>
                  </a:lnTo>
                  <a:lnTo>
                    <a:pt x="199" y="15"/>
                  </a:lnTo>
                  <a:lnTo>
                    <a:pt x="208" y="0"/>
                  </a:lnTo>
                  <a:lnTo>
                    <a:pt x="219" y="1"/>
                  </a:lnTo>
                  <a:lnTo>
                    <a:pt x="241" y="10"/>
                  </a:lnTo>
                  <a:lnTo>
                    <a:pt x="247" y="15"/>
                  </a:lnTo>
                  <a:lnTo>
                    <a:pt x="253" y="24"/>
                  </a:lnTo>
                  <a:lnTo>
                    <a:pt x="281" y="21"/>
                  </a:lnTo>
                  <a:lnTo>
                    <a:pt x="278" y="12"/>
                  </a:lnTo>
                  <a:lnTo>
                    <a:pt x="287" y="6"/>
                  </a:lnTo>
                  <a:lnTo>
                    <a:pt x="518" y="7"/>
                  </a:lnTo>
                  <a:lnTo>
                    <a:pt x="525" y="9"/>
                  </a:lnTo>
                  <a:lnTo>
                    <a:pt x="528" y="15"/>
                  </a:lnTo>
                  <a:lnTo>
                    <a:pt x="511" y="32"/>
                  </a:lnTo>
                  <a:lnTo>
                    <a:pt x="509" y="38"/>
                  </a:lnTo>
                  <a:lnTo>
                    <a:pt x="514" y="46"/>
                  </a:lnTo>
                  <a:lnTo>
                    <a:pt x="514" y="55"/>
                  </a:lnTo>
                  <a:lnTo>
                    <a:pt x="528" y="61"/>
                  </a:lnTo>
                  <a:lnTo>
                    <a:pt x="548" y="47"/>
                  </a:lnTo>
                  <a:lnTo>
                    <a:pt x="569" y="46"/>
                  </a:lnTo>
                  <a:lnTo>
                    <a:pt x="575" y="55"/>
                  </a:lnTo>
                  <a:lnTo>
                    <a:pt x="575" y="61"/>
                  </a:lnTo>
                  <a:lnTo>
                    <a:pt x="569" y="67"/>
                  </a:lnTo>
                  <a:lnTo>
                    <a:pt x="552" y="75"/>
                  </a:lnTo>
                  <a:lnTo>
                    <a:pt x="549" y="81"/>
                  </a:lnTo>
                  <a:lnTo>
                    <a:pt x="549" y="86"/>
                  </a:lnTo>
                  <a:lnTo>
                    <a:pt x="555" y="90"/>
                  </a:lnTo>
                  <a:lnTo>
                    <a:pt x="572" y="95"/>
                  </a:lnTo>
                  <a:lnTo>
                    <a:pt x="580" y="103"/>
                  </a:lnTo>
                  <a:lnTo>
                    <a:pt x="583" y="104"/>
                  </a:lnTo>
                  <a:lnTo>
                    <a:pt x="589" y="100"/>
                  </a:lnTo>
                  <a:lnTo>
                    <a:pt x="623" y="104"/>
                  </a:lnTo>
                  <a:lnTo>
                    <a:pt x="624" y="112"/>
                  </a:lnTo>
                  <a:lnTo>
                    <a:pt x="623" y="126"/>
                  </a:lnTo>
                  <a:lnTo>
                    <a:pt x="623" y="126"/>
                  </a:lnTo>
                  <a:lnTo>
                    <a:pt x="563" y="120"/>
                  </a:lnTo>
                  <a:lnTo>
                    <a:pt x="551" y="115"/>
                  </a:lnTo>
                  <a:lnTo>
                    <a:pt x="477" y="104"/>
                  </a:lnTo>
                  <a:lnTo>
                    <a:pt x="423" y="101"/>
                  </a:lnTo>
                  <a:lnTo>
                    <a:pt x="363" y="107"/>
                  </a:lnTo>
                  <a:lnTo>
                    <a:pt x="270" y="107"/>
                  </a:lnTo>
                  <a:lnTo>
                    <a:pt x="267" y="110"/>
                  </a:lnTo>
                  <a:lnTo>
                    <a:pt x="265" y="118"/>
                  </a:lnTo>
                  <a:lnTo>
                    <a:pt x="262" y="118"/>
                  </a:lnTo>
                  <a:lnTo>
                    <a:pt x="264" y="120"/>
                  </a:lnTo>
                  <a:lnTo>
                    <a:pt x="230" y="115"/>
                  </a:lnTo>
                  <a:lnTo>
                    <a:pt x="193" y="115"/>
                  </a:lnTo>
                  <a:lnTo>
                    <a:pt x="61" y="120"/>
                  </a:lnTo>
                  <a:lnTo>
                    <a:pt x="3" y="126"/>
                  </a:lnTo>
                  <a:lnTo>
                    <a:pt x="0" y="107"/>
                  </a:lnTo>
                  <a:lnTo>
                    <a:pt x="4" y="89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30"/>
            <p:cNvSpPr>
              <a:spLocks/>
            </p:cNvSpPr>
            <p:nvPr/>
          </p:nvSpPr>
          <p:spPr bwMode="auto">
            <a:xfrm>
              <a:off x="3030136" y="3244041"/>
              <a:ext cx="1397695" cy="772662"/>
            </a:xfrm>
            <a:custGeom>
              <a:avLst/>
              <a:gdLst>
                <a:gd name="T0" fmla="*/ 274 w 1017"/>
                <a:gd name="T1" fmla="*/ 14 h 612"/>
                <a:gd name="T2" fmla="*/ 291 w 1017"/>
                <a:gd name="T3" fmla="*/ 28 h 612"/>
                <a:gd name="T4" fmla="*/ 320 w 1017"/>
                <a:gd name="T5" fmla="*/ 37 h 612"/>
                <a:gd name="T6" fmla="*/ 353 w 1017"/>
                <a:gd name="T7" fmla="*/ 31 h 612"/>
                <a:gd name="T8" fmla="*/ 374 w 1017"/>
                <a:gd name="T9" fmla="*/ 0 h 612"/>
                <a:gd name="T10" fmla="*/ 400 w 1017"/>
                <a:gd name="T11" fmla="*/ 39 h 612"/>
                <a:gd name="T12" fmla="*/ 432 w 1017"/>
                <a:gd name="T13" fmla="*/ 123 h 612"/>
                <a:gd name="T14" fmla="*/ 451 w 1017"/>
                <a:gd name="T15" fmla="*/ 137 h 612"/>
                <a:gd name="T16" fmla="*/ 495 w 1017"/>
                <a:gd name="T17" fmla="*/ 86 h 612"/>
                <a:gd name="T18" fmla="*/ 521 w 1017"/>
                <a:gd name="T19" fmla="*/ 89 h 612"/>
                <a:gd name="T20" fmla="*/ 581 w 1017"/>
                <a:gd name="T21" fmla="*/ 139 h 612"/>
                <a:gd name="T22" fmla="*/ 610 w 1017"/>
                <a:gd name="T23" fmla="*/ 132 h 612"/>
                <a:gd name="T24" fmla="*/ 655 w 1017"/>
                <a:gd name="T25" fmla="*/ 60 h 612"/>
                <a:gd name="T26" fmla="*/ 679 w 1017"/>
                <a:gd name="T27" fmla="*/ 71 h 612"/>
                <a:gd name="T28" fmla="*/ 709 w 1017"/>
                <a:gd name="T29" fmla="*/ 125 h 612"/>
                <a:gd name="T30" fmla="*/ 776 w 1017"/>
                <a:gd name="T31" fmla="*/ 135 h 612"/>
                <a:gd name="T32" fmla="*/ 813 w 1017"/>
                <a:gd name="T33" fmla="*/ 143 h 612"/>
                <a:gd name="T34" fmla="*/ 778 w 1017"/>
                <a:gd name="T35" fmla="*/ 198 h 612"/>
                <a:gd name="T36" fmla="*/ 752 w 1017"/>
                <a:gd name="T37" fmla="*/ 223 h 612"/>
                <a:gd name="T38" fmla="*/ 744 w 1017"/>
                <a:gd name="T39" fmla="*/ 257 h 612"/>
                <a:gd name="T40" fmla="*/ 756 w 1017"/>
                <a:gd name="T41" fmla="*/ 312 h 612"/>
                <a:gd name="T42" fmla="*/ 819 w 1017"/>
                <a:gd name="T43" fmla="*/ 349 h 612"/>
                <a:gd name="T44" fmla="*/ 992 w 1017"/>
                <a:gd name="T45" fmla="*/ 358 h 612"/>
                <a:gd name="T46" fmla="*/ 1017 w 1017"/>
                <a:gd name="T47" fmla="*/ 388 h 612"/>
                <a:gd name="T48" fmla="*/ 957 w 1017"/>
                <a:gd name="T49" fmla="*/ 409 h 612"/>
                <a:gd name="T50" fmla="*/ 940 w 1017"/>
                <a:gd name="T51" fmla="*/ 401 h 612"/>
                <a:gd name="T52" fmla="*/ 910 w 1017"/>
                <a:gd name="T53" fmla="*/ 401 h 612"/>
                <a:gd name="T54" fmla="*/ 908 w 1017"/>
                <a:gd name="T55" fmla="*/ 440 h 612"/>
                <a:gd name="T56" fmla="*/ 919 w 1017"/>
                <a:gd name="T57" fmla="*/ 477 h 612"/>
                <a:gd name="T58" fmla="*/ 856 w 1017"/>
                <a:gd name="T59" fmla="*/ 546 h 612"/>
                <a:gd name="T60" fmla="*/ 776 w 1017"/>
                <a:gd name="T61" fmla="*/ 500 h 612"/>
                <a:gd name="T62" fmla="*/ 721 w 1017"/>
                <a:gd name="T63" fmla="*/ 503 h 612"/>
                <a:gd name="T64" fmla="*/ 601 w 1017"/>
                <a:gd name="T65" fmla="*/ 467 h 612"/>
                <a:gd name="T66" fmla="*/ 552 w 1017"/>
                <a:gd name="T67" fmla="*/ 483 h 612"/>
                <a:gd name="T68" fmla="*/ 538 w 1017"/>
                <a:gd name="T69" fmla="*/ 526 h 612"/>
                <a:gd name="T70" fmla="*/ 560 w 1017"/>
                <a:gd name="T71" fmla="*/ 612 h 612"/>
                <a:gd name="T72" fmla="*/ 500 w 1017"/>
                <a:gd name="T73" fmla="*/ 581 h 612"/>
                <a:gd name="T74" fmla="*/ 385 w 1017"/>
                <a:gd name="T75" fmla="*/ 537 h 612"/>
                <a:gd name="T76" fmla="*/ 276 w 1017"/>
                <a:gd name="T77" fmla="*/ 514 h 612"/>
                <a:gd name="T78" fmla="*/ 164 w 1017"/>
                <a:gd name="T79" fmla="*/ 511 h 612"/>
                <a:gd name="T80" fmla="*/ 4 w 1017"/>
                <a:gd name="T81" fmla="*/ 574 h 612"/>
                <a:gd name="T82" fmla="*/ 6 w 1017"/>
                <a:gd name="T83" fmla="*/ 535 h 612"/>
                <a:gd name="T84" fmla="*/ 24 w 1017"/>
                <a:gd name="T85" fmla="*/ 467 h 612"/>
                <a:gd name="T86" fmla="*/ 3 w 1017"/>
                <a:gd name="T87" fmla="*/ 401 h 612"/>
                <a:gd name="T88" fmla="*/ 15 w 1017"/>
                <a:gd name="T89" fmla="*/ 364 h 612"/>
                <a:gd name="T90" fmla="*/ 101 w 1017"/>
                <a:gd name="T91" fmla="*/ 346 h 612"/>
                <a:gd name="T92" fmla="*/ 196 w 1017"/>
                <a:gd name="T93" fmla="*/ 289 h 612"/>
                <a:gd name="T94" fmla="*/ 213 w 1017"/>
                <a:gd name="T95" fmla="*/ 255 h 612"/>
                <a:gd name="T96" fmla="*/ 239 w 1017"/>
                <a:gd name="T97" fmla="*/ 131 h 612"/>
                <a:gd name="T98" fmla="*/ 248 w 1017"/>
                <a:gd name="T99" fmla="*/ 43 h 612"/>
                <a:gd name="T100" fmla="*/ 261 w 1017"/>
                <a:gd name="T101" fmla="*/ 36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17" h="612">
                  <a:moveTo>
                    <a:pt x="262" y="20"/>
                  </a:moveTo>
                  <a:lnTo>
                    <a:pt x="270" y="14"/>
                  </a:lnTo>
                  <a:lnTo>
                    <a:pt x="274" y="14"/>
                  </a:lnTo>
                  <a:lnTo>
                    <a:pt x="277" y="26"/>
                  </a:lnTo>
                  <a:lnTo>
                    <a:pt x="282" y="31"/>
                  </a:lnTo>
                  <a:lnTo>
                    <a:pt x="291" y="28"/>
                  </a:lnTo>
                  <a:lnTo>
                    <a:pt x="297" y="28"/>
                  </a:lnTo>
                  <a:lnTo>
                    <a:pt x="313" y="39"/>
                  </a:lnTo>
                  <a:lnTo>
                    <a:pt x="320" y="37"/>
                  </a:lnTo>
                  <a:lnTo>
                    <a:pt x="331" y="45"/>
                  </a:lnTo>
                  <a:lnTo>
                    <a:pt x="337" y="45"/>
                  </a:lnTo>
                  <a:lnTo>
                    <a:pt x="353" y="31"/>
                  </a:lnTo>
                  <a:lnTo>
                    <a:pt x="357" y="16"/>
                  </a:lnTo>
                  <a:lnTo>
                    <a:pt x="368" y="2"/>
                  </a:lnTo>
                  <a:lnTo>
                    <a:pt x="374" y="0"/>
                  </a:lnTo>
                  <a:lnTo>
                    <a:pt x="380" y="3"/>
                  </a:lnTo>
                  <a:lnTo>
                    <a:pt x="399" y="19"/>
                  </a:lnTo>
                  <a:lnTo>
                    <a:pt x="400" y="39"/>
                  </a:lnTo>
                  <a:lnTo>
                    <a:pt x="426" y="54"/>
                  </a:lnTo>
                  <a:lnTo>
                    <a:pt x="432" y="65"/>
                  </a:lnTo>
                  <a:lnTo>
                    <a:pt x="432" y="123"/>
                  </a:lnTo>
                  <a:lnTo>
                    <a:pt x="435" y="132"/>
                  </a:lnTo>
                  <a:lnTo>
                    <a:pt x="443" y="137"/>
                  </a:lnTo>
                  <a:lnTo>
                    <a:pt x="451" y="137"/>
                  </a:lnTo>
                  <a:lnTo>
                    <a:pt x="465" y="126"/>
                  </a:lnTo>
                  <a:lnTo>
                    <a:pt x="491" y="97"/>
                  </a:lnTo>
                  <a:lnTo>
                    <a:pt x="495" y="86"/>
                  </a:lnTo>
                  <a:lnTo>
                    <a:pt x="505" y="80"/>
                  </a:lnTo>
                  <a:lnTo>
                    <a:pt x="512" y="82"/>
                  </a:lnTo>
                  <a:lnTo>
                    <a:pt x="521" y="89"/>
                  </a:lnTo>
                  <a:lnTo>
                    <a:pt x="544" y="89"/>
                  </a:lnTo>
                  <a:lnTo>
                    <a:pt x="577" y="126"/>
                  </a:lnTo>
                  <a:lnTo>
                    <a:pt x="581" y="139"/>
                  </a:lnTo>
                  <a:lnTo>
                    <a:pt x="597" y="139"/>
                  </a:lnTo>
                  <a:lnTo>
                    <a:pt x="606" y="137"/>
                  </a:lnTo>
                  <a:lnTo>
                    <a:pt x="610" y="132"/>
                  </a:lnTo>
                  <a:lnTo>
                    <a:pt x="632" y="99"/>
                  </a:lnTo>
                  <a:lnTo>
                    <a:pt x="647" y="65"/>
                  </a:lnTo>
                  <a:lnTo>
                    <a:pt x="655" y="60"/>
                  </a:lnTo>
                  <a:lnTo>
                    <a:pt x="655" y="60"/>
                  </a:lnTo>
                  <a:lnTo>
                    <a:pt x="664" y="71"/>
                  </a:lnTo>
                  <a:lnTo>
                    <a:pt x="679" y="71"/>
                  </a:lnTo>
                  <a:lnTo>
                    <a:pt x="692" y="77"/>
                  </a:lnTo>
                  <a:lnTo>
                    <a:pt x="696" y="105"/>
                  </a:lnTo>
                  <a:lnTo>
                    <a:pt x="709" y="125"/>
                  </a:lnTo>
                  <a:lnTo>
                    <a:pt x="721" y="131"/>
                  </a:lnTo>
                  <a:lnTo>
                    <a:pt x="755" y="135"/>
                  </a:lnTo>
                  <a:lnTo>
                    <a:pt x="776" y="135"/>
                  </a:lnTo>
                  <a:lnTo>
                    <a:pt x="793" y="126"/>
                  </a:lnTo>
                  <a:lnTo>
                    <a:pt x="801" y="129"/>
                  </a:lnTo>
                  <a:lnTo>
                    <a:pt x="813" y="143"/>
                  </a:lnTo>
                  <a:lnTo>
                    <a:pt x="807" y="162"/>
                  </a:lnTo>
                  <a:lnTo>
                    <a:pt x="791" y="186"/>
                  </a:lnTo>
                  <a:lnTo>
                    <a:pt x="778" y="198"/>
                  </a:lnTo>
                  <a:lnTo>
                    <a:pt x="770" y="200"/>
                  </a:lnTo>
                  <a:lnTo>
                    <a:pt x="761" y="206"/>
                  </a:lnTo>
                  <a:lnTo>
                    <a:pt x="752" y="223"/>
                  </a:lnTo>
                  <a:lnTo>
                    <a:pt x="741" y="232"/>
                  </a:lnTo>
                  <a:lnTo>
                    <a:pt x="739" y="246"/>
                  </a:lnTo>
                  <a:lnTo>
                    <a:pt x="744" y="257"/>
                  </a:lnTo>
                  <a:lnTo>
                    <a:pt x="756" y="271"/>
                  </a:lnTo>
                  <a:lnTo>
                    <a:pt x="758" y="278"/>
                  </a:lnTo>
                  <a:lnTo>
                    <a:pt x="756" y="312"/>
                  </a:lnTo>
                  <a:lnTo>
                    <a:pt x="765" y="325"/>
                  </a:lnTo>
                  <a:lnTo>
                    <a:pt x="796" y="341"/>
                  </a:lnTo>
                  <a:lnTo>
                    <a:pt x="819" y="349"/>
                  </a:lnTo>
                  <a:lnTo>
                    <a:pt x="870" y="349"/>
                  </a:lnTo>
                  <a:lnTo>
                    <a:pt x="929" y="332"/>
                  </a:lnTo>
                  <a:lnTo>
                    <a:pt x="992" y="358"/>
                  </a:lnTo>
                  <a:lnTo>
                    <a:pt x="1008" y="371"/>
                  </a:lnTo>
                  <a:lnTo>
                    <a:pt x="1017" y="388"/>
                  </a:lnTo>
                  <a:lnTo>
                    <a:pt x="1017" y="388"/>
                  </a:lnTo>
                  <a:lnTo>
                    <a:pt x="1002" y="411"/>
                  </a:lnTo>
                  <a:lnTo>
                    <a:pt x="985" y="415"/>
                  </a:lnTo>
                  <a:lnTo>
                    <a:pt x="957" y="409"/>
                  </a:lnTo>
                  <a:lnTo>
                    <a:pt x="956" y="406"/>
                  </a:lnTo>
                  <a:lnTo>
                    <a:pt x="946" y="408"/>
                  </a:lnTo>
                  <a:lnTo>
                    <a:pt x="940" y="401"/>
                  </a:lnTo>
                  <a:lnTo>
                    <a:pt x="929" y="395"/>
                  </a:lnTo>
                  <a:lnTo>
                    <a:pt x="917" y="395"/>
                  </a:lnTo>
                  <a:lnTo>
                    <a:pt x="910" y="401"/>
                  </a:lnTo>
                  <a:lnTo>
                    <a:pt x="902" y="414"/>
                  </a:lnTo>
                  <a:lnTo>
                    <a:pt x="897" y="432"/>
                  </a:lnTo>
                  <a:lnTo>
                    <a:pt x="908" y="440"/>
                  </a:lnTo>
                  <a:lnTo>
                    <a:pt x="920" y="455"/>
                  </a:lnTo>
                  <a:lnTo>
                    <a:pt x="922" y="474"/>
                  </a:lnTo>
                  <a:lnTo>
                    <a:pt x="919" y="477"/>
                  </a:lnTo>
                  <a:lnTo>
                    <a:pt x="925" y="494"/>
                  </a:lnTo>
                  <a:lnTo>
                    <a:pt x="925" y="501"/>
                  </a:lnTo>
                  <a:lnTo>
                    <a:pt x="856" y="546"/>
                  </a:lnTo>
                  <a:lnTo>
                    <a:pt x="848" y="554"/>
                  </a:lnTo>
                  <a:lnTo>
                    <a:pt x="848" y="554"/>
                  </a:lnTo>
                  <a:lnTo>
                    <a:pt x="776" y="500"/>
                  </a:lnTo>
                  <a:lnTo>
                    <a:pt x="776" y="503"/>
                  </a:lnTo>
                  <a:lnTo>
                    <a:pt x="752" y="504"/>
                  </a:lnTo>
                  <a:lnTo>
                    <a:pt x="721" y="503"/>
                  </a:lnTo>
                  <a:lnTo>
                    <a:pt x="679" y="492"/>
                  </a:lnTo>
                  <a:lnTo>
                    <a:pt x="617" y="471"/>
                  </a:lnTo>
                  <a:lnTo>
                    <a:pt x="601" y="467"/>
                  </a:lnTo>
                  <a:lnTo>
                    <a:pt x="584" y="469"/>
                  </a:lnTo>
                  <a:lnTo>
                    <a:pt x="577" y="471"/>
                  </a:lnTo>
                  <a:lnTo>
                    <a:pt x="552" y="483"/>
                  </a:lnTo>
                  <a:lnTo>
                    <a:pt x="544" y="492"/>
                  </a:lnTo>
                  <a:lnTo>
                    <a:pt x="538" y="511"/>
                  </a:lnTo>
                  <a:lnTo>
                    <a:pt x="538" y="526"/>
                  </a:lnTo>
                  <a:lnTo>
                    <a:pt x="567" y="597"/>
                  </a:lnTo>
                  <a:lnTo>
                    <a:pt x="567" y="606"/>
                  </a:lnTo>
                  <a:lnTo>
                    <a:pt x="560" y="612"/>
                  </a:lnTo>
                  <a:lnTo>
                    <a:pt x="528" y="598"/>
                  </a:lnTo>
                  <a:lnTo>
                    <a:pt x="508" y="581"/>
                  </a:lnTo>
                  <a:lnTo>
                    <a:pt x="500" y="581"/>
                  </a:lnTo>
                  <a:lnTo>
                    <a:pt x="468" y="577"/>
                  </a:lnTo>
                  <a:lnTo>
                    <a:pt x="439" y="558"/>
                  </a:lnTo>
                  <a:lnTo>
                    <a:pt x="385" y="537"/>
                  </a:lnTo>
                  <a:lnTo>
                    <a:pt x="333" y="529"/>
                  </a:lnTo>
                  <a:lnTo>
                    <a:pt x="276" y="514"/>
                  </a:lnTo>
                  <a:lnTo>
                    <a:pt x="276" y="514"/>
                  </a:lnTo>
                  <a:lnTo>
                    <a:pt x="228" y="511"/>
                  </a:lnTo>
                  <a:lnTo>
                    <a:pt x="207" y="506"/>
                  </a:lnTo>
                  <a:lnTo>
                    <a:pt x="164" y="511"/>
                  </a:lnTo>
                  <a:lnTo>
                    <a:pt x="87" y="530"/>
                  </a:lnTo>
                  <a:lnTo>
                    <a:pt x="30" y="557"/>
                  </a:lnTo>
                  <a:lnTo>
                    <a:pt x="4" y="574"/>
                  </a:lnTo>
                  <a:lnTo>
                    <a:pt x="0" y="570"/>
                  </a:lnTo>
                  <a:lnTo>
                    <a:pt x="1" y="547"/>
                  </a:lnTo>
                  <a:lnTo>
                    <a:pt x="6" y="535"/>
                  </a:lnTo>
                  <a:lnTo>
                    <a:pt x="17" y="524"/>
                  </a:lnTo>
                  <a:lnTo>
                    <a:pt x="17" y="495"/>
                  </a:lnTo>
                  <a:lnTo>
                    <a:pt x="24" y="467"/>
                  </a:lnTo>
                  <a:lnTo>
                    <a:pt x="21" y="429"/>
                  </a:lnTo>
                  <a:lnTo>
                    <a:pt x="7" y="412"/>
                  </a:lnTo>
                  <a:lnTo>
                    <a:pt x="3" y="401"/>
                  </a:lnTo>
                  <a:lnTo>
                    <a:pt x="3" y="397"/>
                  </a:lnTo>
                  <a:lnTo>
                    <a:pt x="12" y="380"/>
                  </a:lnTo>
                  <a:lnTo>
                    <a:pt x="15" y="364"/>
                  </a:lnTo>
                  <a:lnTo>
                    <a:pt x="15" y="364"/>
                  </a:lnTo>
                  <a:lnTo>
                    <a:pt x="84" y="354"/>
                  </a:lnTo>
                  <a:lnTo>
                    <a:pt x="101" y="346"/>
                  </a:lnTo>
                  <a:lnTo>
                    <a:pt x="130" y="340"/>
                  </a:lnTo>
                  <a:lnTo>
                    <a:pt x="173" y="317"/>
                  </a:lnTo>
                  <a:lnTo>
                    <a:pt x="196" y="289"/>
                  </a:lnTo>
                  <a:lnTo>
                    <a:pt x="202" y="278"/>
                  </a:lnTo>
                  <a:lnTo>
                    <a:pt x="208" y="258"/>
                  </a:lnTo>
                  <a:lnTo>
                    <a:pt x="213" y="255"/>
                  </a:lnTo>
                  <a:lnTo>
                    <a:pt x="224" y="206"/>
                  </a:lnTo>
                  <a:lnTo>
                    <a:pt x="234" y="174"/>
                  </a:lnTo>
                  <a:lnTo>
                    <a:pt x="239" y="131"/>
                  </a:lnTo>
                  <a:lnTo>
                    <a:pt x="236" y="117"/>
                  </a:lnTo>
                  <a:lnTo>
                    <a:pt x="236" y="83"/>
                  </a:lnTo>
                  <a:lnTo>
                    <a:pt x="248" y="43"/>
                  </a:lnTo>
                  <a:lnTo>
                    <a:pt x="251" y="39"/>
                  </a:lnTo>
                  <a:lnTo>
                    <a:pt x="259" y="39"/>
                  </a:lnTo>
                  <a:lnTo>
                    <a:pt x="261" y="36"/>
                  </a:lnTo>
                  <a:lnTo>
                    <a:pt x="262" y="20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31"/>
            <p:cNvSpPr>
              <a:spLocks/>
            </p:cNvSpPr>
            <p:nvPr/>
          </p:nvSpPr>
          <p:spPr bwMode="auto">
            <a:xfrm>
              <a:off x="1224267" y="2246014"/>
              <a:ext cx="1961169" cy="1526386"/>
            </a:xfrm>
            <a:custGeom>
              <a:avLst/>
              <a:gdLst>
                <a:gd name="T0" fmla="*/ 161 w 1427"/>
                <a:gd name="T1" fmla="*/ 129 h 1209"/>
                <a:gd name="T2" fmla="*/ 330 w 1427"/>
                <a:gd name="T3" fmla="*/ 123 h 1209"/>
                <a:gd name="T4" fmla="*/ 445 w 1427"/>
                <a:gd name="T5" fmla="*/ 178 h 1209"/>
                <a:gd name="T6" fmla="*/ 367 w 1427"/>
                <a:gd name="T7" fmla="*/ 312 h 1209"/>
                <a:gd name="T8" fmla="*/ 372 w 1427"/>
                <a:gd name="T9" fmla="*/ 413 h 1209"/>
                <a:gd name="T10" fmla="*/ 398 w 1427"/>
                <a:gd name="T11" fmla="*/ 481 h 1209"/>
                <a:gd name="T12" fmla="*/ 487 w 1427"/>
                <a:gd name="T13" fmla="*/ 415 h 1209"/>
                <a:gd name="T14" fmla="*/ 473 w 1427"/>
                <a:gd name="T15" fmla="*/ 347 h 1209"/>
                <a:gd name="T16" fmla="*/ 484 w 1427"/>
                <a:gd name="T17" fmla="*/ 255 h 1209"/>
                <a:gd name="T18" fmla="*/ 576 w 1427"/>
                <a:gd name="T19" fmla="*/ 215 h 1209"/>
                <a:gd name="T20" fmla="*/ 566 w 1427"/>
                <a:gd name="T21" fmla="*/ 169 h 1209"/>
                <a:gd name="T22" fmla="*/ 539 w 1427"/>
                <a:gd name="T23" fmla="*/ 106 h 1209"/>
                <a:gd name="T24" fmla="*/ 444 w 1427"/>
                <a:gd name="T25" fmla="*/ 60 h 1209"/>
                <a:gd name="T26" fmla="*/ 619 w 1427"/>
                <a:gd name="T27" fmla="*/ 0 h 1209"/>
                <a:gd name="T28" fmla="*/ 680 w 1427"/>
                <a:gd name="T29" fmla="*/ 61 h 1209"/>
                <a:gd name="T30" fmla="*/ 715 w 1427"/>
                <a:gd name="T31" fmla="*/ 150 h 1209"/>
                <a:gd name="T32" fmla="*/ 909 w 1427"/>
                <a:gd name="T33" fmla="*/ 81 h 1209"/>
                <a:gd name="T34" fmla="*/ 971 w 1427"/>
                <a:gd name="T35" fmla="*/ 158 h 1209"/>
                <a:gd name="T36" fmla="*/ 959 w 1427"/>
                <a:gd name="T37" fmla="*/ 250 h 1209"/>
                <a:gd name="T38" fmla="*/ 955 w 1427"/>
                <a:gd name="T39" fmla="*/ 321 h 1209"/>
                <a:gd name="T40" fmla="*/ 990 w 1427"/>
                <a:gd name="T41" fmla="*/ 382 h 1209"/>
                <a:gd name="T42" fmla="*/ 1094 w 1427"/>
                <a:gd name="T43" fmla="*/ 292 h 1209"/>
                <a:gd name="T44" fmla="*/ 1195 w 1427"/>
                <a:gd name="T45" fmla="*/ 299 h 1209"/>
                <a:gd name="T46" fmla="*/ 1235 w 1427"/>
                <a:gd name="T47" fmla="*/ 278 h 1209"/>
                <a:gd name="T48" fmla="*/ 1272 w 1427"/>
                <a:gd name="T49" fmla="*/ 316 h 1209"/>
                <a:gd name="T50" fmla="*/ 1324 w 1427"/>
                <a:gd name="T51" fmla="*/ 402 h 1209"/>
                <a:gd name="T52" fmla="*/ 1275 w 1427"/>
                <a:gd name="T53" fmla="*/ 461 h 1209"/>
                <a:gd name="T54" fmla="*/ 1315 w 1427"/>
                <a:gd name="T55" fmla="*/ 515 h 1209"/>
                <a:gd name="T56" fmla="*/ 1410 w 1427"/>
                <a:gd name="T57" fmla="*/ 579 h 1209"/>
                <a:gd name="T58" fmla="*/ 1380 w 1427"/>
                <a:gd name="T59" fmla="*/ 618 h 1209"/>
                <a:gd name="T60" fmla="*/ 1424 w 1427"/>
                <a:gd name="T61" fmla="*/ 664 h 1209"/>
                <a:gd name="T62" fmla="*/ 1384 w 1427"/>
                <a:gd name="T63" fmla="*/ 725 h 1209"/>
                <a:gd name="T64" fmla="*/ 1409 w 1427"/>
                <a:gd name="T65" fmla="*/ 785 h 1209"/>
                <a:gd name="T66" fmla="*/ 1300 w 1427"/>
                <a:gd name="T67" fmla="*/ 814 h 1209"/>
                <a:gd name="T68" fmla="*/ 1202 w 1427"/>
                <a:gd name="T69" fmla="*/ 902 h 1209"/>
                <a:gd name="T70" fmla="*/ 1235 w 1427"/>
                <a:gd name="T71" fmla="*/ 1128 h 1209"/>
                <a:gd name="T72" fmla="*/ 1203 w 1427"/>
                <a:gd name="T73" fmla="*/ 1177 h 1209"/>
                <a:gd name="T74" fmla="*/ 1182 w 1427"/>
                <a:gd name="T75" fmla="*/ 1209 h 1209"/>
                <a:gd name="T76" fmla="*/ 1082 w 1427"/>
                <a:gd name="T77" fmla="*/ 1117 h 1209"/>
                <a:gd name="T78" fmla="*/ 998 w 1427"/>
                <a:gd name="T79" fmla="*/ 1007 h 1209"/>
                <a:gd name="T80" fmla="*/ 850 w 1427"/>
                <a:gd name="T81" fmla="*/ 1002 h 1209"/>
                <a:gd name="T82" fmla="*/ 720 w 1427"/>
                <a:gd name="T83" fmla="*/ 916 h 1209"/>
                <a:gd name="T84" fmla="*/ 628 w 1427"/>
                <a:gd name="T85" fmla="*/ 907 h 1209"/>
                <a:gd name="T86" fmla="*/ 470 w 1427"/>
                <a:gd name="T87" fmla="*/ 859 h 1209"/>
                <a:gd name="T88" fmla="*/ 430 w 1427"/>
                <a:gd name="T89" fmla="*/ 801 h 1209"/>
                <a:gd name="T90" fmla="*/ 385 w 1427"/>
                <a:gd name="T91" fmla="*/ 748 h 1209"/>
                <a:gd name="T92" fmla="*/ 318 w 1427"/>
                <a:gd name="T93" fmla="*/ 713 h 1209"/>
                <a:gd name="T94" fmla="*/ 304 w 1427"/>
                <a:gd name="T95" fmla="*/ 632 h 1209"/>
                <a:gd name="T96" fmla="*/ 135 w 1427"/>
                <a:gd name="T97" fmla="*/ 459 h 1209"/>
                <a:gd name="T98" fmla="*/ 23 w 1427"/>
                <a:gd name="T99" fmla="*/ 446 h 1209"/>
                <a:gd name="T100" fmla="*/ 23 w 1427"/>
                <a:gd name="T101" fmla="*/ 350 h 1209"/>
                <a:gd name="T102" fmla="*/ 102 w 1427"/>
                <a:gd name="T103" fmla="*/ 284 h 1209"/>
                <a:gd name="T104" fmla="*/ 71 w 1427"/>
                <a:gd name="T105" fmla="*/ 160 h 1209"/>
                <a:gd name="T106" fmla="*/ 54 w 1427"/>
                <a:gd name="T107" fmla="*/ 87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27" h="1209">
                  <a:moveTo>
                    <a:pt x="49" y="84"/>
                  </a:moveTo>
                  <a:lnTo>
                    <a:pt x="54" y="81"/>
                  </a:lnTo>
                  <a:lnTo>
                    <a:pt x="72" y="83"/>
                  </a:lnTo>
                  <a:lnTo>
                    <a:pt x="140" y="120"/>
                  </a:lnTo>
                  <a:lnTo>
                    <a:pt x="161" y="129"/>
                  </a:lnTo>
                  <a:lnTo>
                    <a:pt x="172" y="130"/>
                  </a:lnTo>
                  <a:lnTo>
                    <a:pt x="247" y="126"/>
                  </a:lnTo>
                  <a:lnTo>
                    <a:pt x="286" y="127"/>
                  </a:lnTo>
                  <a:lnTo>
                    <a:pt x="313" y="123"/>
                  </a:lnTo>
                  <a:lnTo>
                    <a:pt x="330" y="123"/>
                  </a:lnTo>
                  <a:lnTo>
                    <a:pt x="362" y="132"/>
                  </a:lnTo>
                  <a:lnTo>
                    <a:pt x="415" y="167"/>
                  </a:lnTo>
                  <a:lnTo>
                    <a:pt x="424" y="167"/>
                  </a:lnTo>
                  <a:lnTo>
                    <a:pt x="442" y="173"/>
                  </a:lnTo>
                  <a:lnTo>
                    <a:pt x="445" y="178"/>
                  </a:lnTo>
                  <a:lnTo>
                    <a:pt x="444" y="203"/>
                  </a:lnTo>
                  <a:lnTo>
                    <a:pt x="428" y="269"/>
                  </a:lnTo>
                  <a:lnTo>
                    <a:pt x="401" y="296"/>
                  </a:lnTo>
                  <a:lnTo>
                    <a:pt x="376" y="306"/>
                  </a:lnTo>
                  <a:lnTo>
                    <a:pt x="367" y="312"/>
                  </a:lnTo>
                  <a:lnTo>
                    <a:pt x="356" y="324"/>
                  </a:lnTo>
                  <a:lnTo>
                    <a:pt x="347" y="344"/>
                  </a:lnTo>
                  <a:lnTo>
                    <a:pt x="345" y="382"/>
                  </a:lnTo>
                  <a:lnTo>
                    <a:pt x="353" y="398"/>
                  </a:lnTo>
                  <a:lnTo>
                    <a:pt x="372" y="413"/>
                  </a:lnTo>
                  <a:lnTo>
                    <a:pt x="369" y="438"/>
                  </a:lnTo>
                  <a:lnTo>
                    <a:pt x="362" y="458"/>
                  </a:lnTo>
                  <a:lnTo>
                    <a:pt x="362" y="472"/>
                  </a:lnTo>
                  <a:lnTo>
                    <a:pt x="372" y="478"/>
                  </a:lnTo>
                  <a:lnTo>
                    <a:pt x="398" y="481"/>
                  </a:lnTo>
                  <a:lnTo>
                    <a:pt x="402" y="478"/>
                  </a:lnTo>
                  <a:lnTo>
                    <a:pt x="405" y="442"/>
                  </a:lnTo>
                  <a:lnTo>
                    <a:pt x="450" y="427"/>
                  </a:lnTo>
                  <a:lnTo>
                    <a:pt x="471" y="426"/>
                  </a:lnTo>
                  <a:lnTo>
                    <a:pt x="487" y="415"/>
                  </a:lnTo>
                  <a:lnTo>
                    <a:pt x="497" y="402"/>
                  </a:lnTo>
                  <a:lnTo>
                    <a:pt x="500" y="393"/>
                  </a:lnTo>
                  <a:lnTo>
                    <a:pt x="496" y="378"/>
                  </a:lnTo>
                  <a:lnTo>
                    <a:pt x="484" y="359"/>
                  </a:lnTo>
                  <a:lnTo>
                    <a:pt x="473" y="347"/>
                  </a:lnTo>
                  <a:lnTo>
                    <a:pt x="465" y="330"/>
                  </a:lnTo>
                  <a:lnTo>
                    <a:pt x="468" y="321"/>
                  </a:lnTo>
                  <a:lnTo>
                    <a:pt x="468" y="263"/>
                  </a:lnTo>
                  <a:lnTo>
                    <a:pt x="473" y="258"/>
                  </a:lnTo>
                  <a:lnTo>
                    <a:pt x="484" y="255"/>
                  </a:lnTo>
                  <a:lnTo>
                    <a:pt x="514" y="258"/>
                  </a:lnTo>
                  <a:lnTo>
                    <a:pt x="546" y="243"/>
                  </a:lnTo>
                  <a:lnTo>
                    <a:pt x="569" y="236"/>
                  </a:lnTo>
                  <a:lnTo>
                    <a:pt x="576" y="227"/>
                  </a:lnTo>
                  <a:lnTo>
                    <a:pt x="576" y="215"/>
                  </a:lnTo>
                  <a:lnTo>
                    <a:pt x="568" y="206"/>
                  </a:lnTo>
                  <a:lnTo>
                    <a:pt x="551" y="196"/>
                  </a:lnTo>
                  <a:lnTo>
                    <a:pt x="548" y="187"/>
                  </a:lnTo>
                  <a:lnTo>
                    <a:pt x="553" y="178"/>
                  </a:lnTo>
                  <a:lnTo>
                    <a:pt x="566" y="169"/>
                  </a:lnTo>
                  <a:lnTo>
                    <a:pt x="568" y="163"/>
                  </a:lnTo>
                  <a:lnTo>
                    <a:pt x="560" y="123"/>
                  </a:lnTo>
                  <a:lnTo>
                    <a:pt x="556" y="118"/>
                  </a:lnTo>
                  <a:lnTo>
                    <a:pt x="545" y="118"/>
                  </a:lnTo>
                  <a:lnTo>
                    <a:pt x="539" y="106"/>
                  </a:lnTo>
                  <a:lnTo>
                    <a:pt x="507" y="103"/>
                  </a:lnTo>
                  <a:lnTo>
                    <a:pt x="473" y="89"/>
                  </a:lnTo>
                  <a:lnTo>
                    <a:pt x="451" y="77"/>
                  </a:lnTo>
                  <a:lnTo>
                    <a:pt x="445" y="69"/>
                  </a:lnTo>
                  <a:lnTo>
                    <a:pt x="444" y="60"/>
                  </a:lnTo>
                  <a:lnTo>
                    <a:pt x="453" y="46"/>
                  </a:lnTo>
                  <a:lnTo>
                    <a:pt x="482" y="30"/>
                  </a:lnTo>
                  <a:lnTo>
                    <a:pt x="510" y="20"/>
                  </a:lnTo>
                  <a:lnTo>
                    <a:pt x="557" y="9"/>
                  </a:lnTo>
                  <a:lnTo>
                    <a:pt x="619" y="0"/>
                  </a:lnTo>
                  <a:lnTo>
                    <a:pt x="640" y="0"/>
                  </a:lnTo>
                  <a:lnTo>
                    <a:pt x="658" y="4"/>
                  </a:lnTo>
                  <a:lnTo>
                    <a:pt x="669" y="14"/>
                  </a:lnTo>
                  <a:lnTo>
                    <a:pt x="675" y="54"/>
                  </a:lnTo>
                  <a:lnTo>
                    <a:pt x="680" y="61"/>
                  </a:lnTo>
                  <a:lnTo>
                    <a:pt x="703" y="77"/>
                  </a:lnTo>
                  <a:lnTo>
                    <a:pt x="706" y="87"/>
                  </a:lnTo>
                  <a:lnTo>
                    <a:pt x="703" y="118"/>
                  </a:lnTo>
                  <a:lnTo>
                    <a:pt x="706" y="143"/>
                  </a:lnTo>
                  <a:lnTo>
                    <a:pt x="715" y="150"/>
                  </a:lnTo>
                  <a:lnTo>
                    <a:pt x="781" y="146"/>
                  </a:lnTo>
                  <a:lnTo>
                    <a:pt x="855" y="115"/>
                  </a:lnTo>
                  <a:lnTo>
                    <a:pt x="879" y="112"/>
                  </a:lnTo>
                  <a:lnTo>
                    <a:pt x="887" y="98"/>
                  </a:lnTo>
                  <a:lnTo>
                    <a:pt x="909" y="81"/>
                  </a:lnTo>
                  <a:lnTo>
                    <a:pt x="919" y="83"/>
                  </a:lnTo>
                  <a:lnTo>
                    <a:pt x="929" y="90"/>
                  </a:lnTo>
                  <a:lnTo>
                    <a:pt x="929" y="90"/>
                  </a:lnTo>
                  <a:lnTo>
                    <a:pt x="948" y="117"/>
                  </a:lnTo>
                  <a:lnTo>
                    <a:pt x="971" y="158"/>
                  </a:lnTo>
                  <a:lnTo>
                    <a:pt x="981" y="183"/>
                  </a:lnTo>
                  <a:lnTo>
                    <a:pt x="981" y="189"/>
                  </a:lnTo>
                  <a:lnTo>
                    <a:pt x="981" y="189"/>
                  </a:lnTo>
                  <a:lnTo>
                    <a:pt x="962" y="221"/>
                  </a:lnTo>
                  <a:lnTo>
                    <a:pt x="959" y="250"/>
                  </a:lnTo>
                  <a:lnTo>
                    <a:pt x="968" y="266"/>
                  </a:lnTo>
                  <a:lnTo>
                    <a:pt x="970" y="275"/>
                  </a:lnTo>
                  <a:lnTo>
                    <a:pt x="965" y="287"/>
                  </a:lnTo>
                  <a:lnTo>
                    <a:pt x="967" y="310"/>
                  </a:lnTo>
                  <a:lnTo>
                    <a:pt x="955" y="321"/>
                  </a:lnTo>
                  <a:lnTo>
                    <a:pt x="953" y="336"/>
                  </a:lnTo>
                  <a:lnTo>
                    <a:pt x="955" y="344"/>
                  </a:lnTo>
                  <a:lnTo>
                    <a:pt x="973" y="356"/>
                  </a:lnTo>
                  <a:lnTo>
                    <a:pt x="981" y="378"/>
                  </a:lnTo>
                  <a:lnTo>
                    <a:pt x="990" y="382"/>
                  </a:lnTo>
                  <a:lnTo>
                    <a:pt x="998" y="376"/>
                  </a:lnTo>
                  <a:lnTo>
                    <a:pt x="1031" y="333"/>
                  </a:lnTo>
                  <a:lnTo>
                    <a:pt x="1065" y="306"/>
                  </a:lnTo>
                  <a:lnTo>
                    <a:pt x="1080" y="296"/>
                  </a:lnTo>
                  <a:lnTo>
                    <a:pt x="1094" y="292"/>
                  </a:lnTo>
                  <a:lnTo>
                    <a:pt x="1111" y="292"/>
                  </a:lnTo>
                  <a:lnTo>
                    <a:pt x="1117" y="298"/>
                  </a:lnTo>
                  <a:lnTo>
                    <a:pt x="1123" y="315"/>
                  </a:lnTo>
                  <a:lnTo>
                    <a:pt x="1171" y="296"/>
                  </a:lnTo>
                  <a:lnTo>
                    <a:pt x="1195" y="299"/>
                  </a:lnTo>
                  <a:lnTo>
                    <a:pt x="1199" y="293"/>
                  </a:lnTo>
                  <a:lnTo>
                    <a:pt x="1195" y="279"/>
                  </a:lnTo>
                  <a:lnTo>
                    <a:pt x="1202" y="272"/>
                  </a:lnTo>
                  <a:lnTo>
                    <a:pt x="1231" y="275"/>
                  </a:lnTo>
                  <a:lnTo>
                    <a:pt x="1235" y="278"/>
                  </a:lnTo>
                  <a:lnTo>
                    <a:pt x="1238" y="290"/>
                  </a:lnTo>
                  <a:lnTo>
                    <a:pt x="1240" y="318"/>
                  </a:lnTo>
                  <a:lnTo>
                    <a:pt x="1248" y="318"/>
                  </a:lnTo>
                  <a:lnTo>
                    <a:pt x="1261" y="315"/>
                  </a:lnTo>
                  <a:lnTo>
                    <a:pt x="1272" y="316"/>
                  </a:lnTo>
                  <a:lnTo>
                    <a:pt x="1284" y="341"/>
                  </a:lnTo>
                  <a:lnTo>
                    <a:pt x="1284" y="356"/>
                  </a:lnTo>
                  <a:lnTo>
                    <a:pt x="1275" y="382"/>
                  </a:lnTo>
                  <a:lnTo>
                    <a:pt x="1304" y="392"/>
                  </a:lnTo>
                  <a:lnTo>
                    <a:pt x="1324" y="402"/>
                  </a:lnTo>
                  <a:lnTo>
                    <a:pt x="1323" y="415"/>
                  </a:lnTo>
                  <a:lnTo>
                    <a:pt x="1317" y="426"/>
                  </a:lnTo>
                  <a:lnTo>
                    <a:pt x="1291" y="442"/>
                  </a:lnTo>
                  <a:lnTo>
                    <a:pt x="1286" y="452"/>
                  </a:lnTo>
                  <a:lnTo>
                    <a:pt x="1275" y="461"/>
                  </a:lnTo>
                  <a:lnTo>
                    <a:pt x="1263" y="470"/>
                  </a:lnTo>
                  <a:lnTo>
                    <a:pt x="1257" y="478"/>
                  </a:lnTo>
                  <a:lnTo>
                    <a:pt x="1263" y="490"/>
                  </a:lnTo>
                  <a:lnTo>
                    <a:pt x="1274" y="499"/>
                  </a:lnTo>
                  <a:lnTo>
                    <a:pt x="1315" y="515"/>
                  </a:lnTo>
                  <a:lnTo>
                    <a:pt x="1393" y="515"/>
                  </a:lnTo>
                  <a:lnTo>
                    <a:pt x="1401" y="519"/>
                  </a:lnTo>
                  <a:lnTo>
                    <a:pt x="1404" y="525"/>
                  </a:lnTo>
                  <a:lnTo>
                    <a:pt x="1404" y="556"/>
                  </a:lnTo>
                  <a:lnTo>
                    <a:pt x="1410" y="579"/>
                  </a:lnTo>
                  <a:lnTo>
                    <a:pt x="1412" y="599"/>
                  </a:lnTo>
                  <a:lnTo>
                    <a:pt x="1407" y="608"/>
                  </a:lnTo>
                  <a:lnTo>
                    <a:pt x="1387" y="610"/>
                  </a:lnTo>
                  <a:lnTo>
                    <a:pt x="1383" y="613"/>
                  </a:lnTo>
                  <a:lnTo>
                    <a:pt x="1380" y="618"/>
                  </a:lnTo>
                  <a:lnTo>
                    <a:pt x="1381" y="622"/>
                  </a:lnTo>
                  <a:lnTo>
                    <a:pt x="1389" y="627"/>
                  </a:lnTo>
                  <a:lnTo>
                    <a:pt x="1410" y="636"/>
                  </a:lnTo>
                  <a:lnTo>
                    <a:pt x="1406" y="655"/>
                  </a:lnTo>
                  <a:lnTo>
                    <a:pt x="1424" y="664"/>
                  </a:lnTo>
                  <a:lnTo>
                    <a:pt x="1427" y="676"/>
                  </a:lnTo>
                  <a:lnTo>
                    <a:pt x="1409" y="696"/>
                  </a:lnTo>
                  <a:lnTo>
                    <a:pt x="1404" y="713"/>
                  </a:lnTo>
                  <a:lnTo>
                    <a:pt x="1400" y="718"/>
                  </a:lnTo>
                  <a:lnTo>
                    <a:pt x="1384" y="725"/>
                  </a:lnTo>
                  <a:lnTo>
                    <a:pt x="1381" y="731"/>
                  </a:lnTo>
                  <a:lnTo>
                    <a:pt x="1381" y="745"/>
                  </a:lnTo>
                  <a:lnTo>
                    <a:pt x="1401" y="762"/>
                  </a:lnTo>
                  <a:lnTo>
                    <a:pt x="1393" y="788"/>
                  </a:lnTo>
                  <a:lnTo>
                    <a:pt x="1409" y="785"/>
                  </a:lnTo>
                  <a:lnTo>
                    <a:pt x="1416" y="787"/>
                  </a:lnTo>
                  <a:lnTo>
                    <a:pt x="1416" y="787"/>
                  </a:lnTo>
                  <a:lnTo>
                    <a:pt x="1363" y="864"/>
                  </a:lnTo>
                  <a:lnTo>
                    <a:pt x="1357" y="865"/>
                  </a:lnTo>
                  <a:lnTo>
                    <a:pt x="1300" y="814"/>
                  </a:lnTo>
                  <a:lnTo>
                    <a:pt x="1289" y="811"/>
                  </a:lnTo>
                  <a:lnTo>
                    <a:pt x="1222" y="814"/>
                  </a:lnTo>
                  <a:lnTo>
                    <a:pt x="1206" y="816"/>
                  </a:lnTo>
                  <a:lnTo>
                    <a:pt x="1203" y="818"/>
                  </a:lnTo>
                  <a:lnTo>
                    <a:pt x="1202" y="902"/>
                  </a:lnTo>
                  <a:lnTo>
                    <a:pt x="1206" y="1088"/>
                  </a:lnTo>
                  <a:lnTo>
                    <a:pt x="1203" y="1096"/>
                  </a:lnTo>
                  <a:lnTo>
                    <a:pt x="1215" y="1126"/>
                  </a:lnTo>
                  <a:lnTo>
                    <a:pt x="1223" y="1130"/>
                  </a:lnTo>
                  <a:lnTo>
                    <a:pt x="1235" y="1128"/>
                  </a:lnTo>
                  <a:lnTo>
                    <a:pt x="1235" y="1128"/>
                  </a:lnTo>
                  <a:lnTo>
                    <a:pt x="1228" y="1148"/>
                  </a:lnTo>
                  <a:lnTo>
                    <a:pt x="1206" y="1159"/>
                  </a:lnTo>
                  <a:lnTo>
                    <a:pt x="1206" y="1177"/>
                  </a:lnTo>
                  <a:lnTo>
                    <a:pt x="1203" y="1177"/>
                  </a:lnTo>
                  <a:lnTo>
                    <a:pt x="1197" y="1173"/>
                  </a:lnTo>
                  <a:lnTo>
                    <a:pt x="1195" y="1174"/>
                  </a:lnTo>
                  <a:lnTo>
                    <a:pt x="1188" y="1190"/>
                  </a:lnTo>
                  <a:lnTo>
                    <a:pt x="1185" y="1206"/>
                  </a:lnTo>
                  <a:lnTo>
                    <a:pt x="1182" y="1209"/>
                  </a:lnTo>
                  <a:lnTo>
                    <a:pt x="1172" y="1208"/>
                  </a:lnTo>
                  <a:lnTo>
                    <a:pt x="1156" y="1193"/>
                  </a:lnTo>
                  <a:lnTo>
                    <a:pt x="1122" y="1148"/>
                  </a:lnTo>
                  <a:lnTo>
                    <a:pt x="1105" y="1131"/>
                  </a:lnTo>
                  <a:lnTo>
                    <a:pt x="1082" y="1117"/>
                  </a:lnTo>
                  <a:lnTo>
                    <a:pt x="1067" y="1067"/>
                  </a:lnTo>
                  <a:lnTo>
                    <a:pt x="1050" y="1039"/>
                  </a:lnTo>
                  <a:lnTo>
                    <a:pt x="1028" y="1019"/>
                  </a:lnTo>
                  <a:lnTo>
                    <a:pt x="1011" y="1010"/>
                  </a:lnTo>
                  <a:lnTo>
                    <a:pt x="998" y="1007"/>
                  </a:lnTo>
                  <a:lnTo>
                    <a:pt x="998" y="1007"/>
                  </a:lnTo>
                  <a:lnTo>
                    <a:pt x="947" y="996"/>
                  </a:lnTo>
                  <a:lnTo>
                    <a:pt x="901" y="997"/>
                  </a:lnTo>
                  <a:lnTo>
                    <a:pt x="881" y="1004"/>
                  </a:lnTo>
                  <a:lnTo>
                    <a:pt x="850" y="1002"/>
                  </a:lnTo>
                  <a:lnTo>
                    <a:pt x="838" y="997"/>
                  </a:lnTo>
                  <a:lnTo>
                    <a:pt x="830" y="993"/>
                  </a:lnTo>
                  <a:lnTo>
                    <a:pt x="824" y="984"/>
                  </a:lnTo>
                  <a:lnTo>
                    <a:pt x="792" y="962"/>
                  </a:lnTo>
                  <a:lnTo>
                    <a:pt x="720" y="916"/>
                  </a:lnTo>
                  <a:lnTo>
                    <a:pt x="717" y="917"/>
                  </a:lnTo>
                  <a:lnTo>
                    <a:pt x="694" y="908"/>
                  </a:lnTo>
                  <a:lnTo>
                    <a:pt x="666" y="904"/>
                  </a:lnTo>
                  <a:lnTo>
                    <a:pt x="642" y="910"/>
                  </a:lnTo>
                  <a:lnTo>
                    <a:pt x="628" y="907"/>
                  </a:lnTo>
                  <a:lnTo>
                    <a:pt x="588" y="862"/>
                  </a:lnTo>
                  <a:lnTo>
                    <a:pt x="580" y="854"/>
                  </a:lnTo>
                  <a:lnTo>
                    <a:pt x="540" y="836"/>
                  </a:lnTo>
                  <a:lnTo>
                    <a:pt x="527" y="837"/>
                  </a:lnTo>
                  <a:lnTo>
                    <a:pt x="470" y="859"/>
                  </a:lnTo>
                  <a:lnTo>
                    <a:pt x="457" y="859"/>
                  </a:lnTo>
                  <a:lnTo>
                    <a:pt x="445" y="851"/>
                  </a:lnTo>
                  <a:lnTo>
                    <a:pt x="441" y="818"/>
                  </a:lnTo>
                  <a:lnTo>
                    <a:pt x="436" y="805"/>
                  </a:lnTo>
                  <a:lnTo>
                    <a:pt x="430" y="801"/>
                  </a:lnTo>
                  <a:lnTo>
                    <a:pt x="410" y="799"/>
                  </a:lnTo>
                  <a:lnTo>
                    <a:pt x="392" y="784"/>
                  </a:lnTo>
                  <a:lnTo>
                    <a:pt x="387" y="778"/>
                  </a:lnTo>
                  <a:lnTo>
                    <a:pt x="384" y="770"/>
                  </a:lnTo>
                  <a:lnTo>
                    <a:pt x="385" y="748"/>
                  </a:lnTo>
                  <a:lnTo>
                    <a:pt x="384" y="738"/>
                  </a:lnTo>
                  <a:lnTo>
                    <a:pt x="378" y="733"/>
                  </a:lnTo>
                  <a:lnTo>
                    <a:pt x="332" y="739"/>
                  </a:lnTo>
                  <a:lnTo>
                    <a:pt x="324" y="736"/>
                  </a:lnTo>
                  <a:lnTo>
                    <a:pt x="318" y="713"/>
                  </a:lnTo>
                  <a:lnTo>
                    <a:pt x="318" y="681"/>
                  </a:lnTo>
                  <a:lnTo>
                    <a:pt x="322" y="651"/>
                  </a:lnTo>
                  <a:lnTo>
                    <a:pt x="321" y="633"/>
                  </a:lnTo>
                  <a:lnTo>
                    <a:pt x="315" y="632"/>
                  </a:lnTo>
                  <a:lnTo>
                    <a:pt x="304" y="632"/>
                  </a:lnTo>
                  <a:lnTo>
                    <a:pt x="290" y="622"/>
                  </a:lnTo>
                  <a:lnTo>
                    <a:pt x="255" y="582"/>
                  </a:lnTo>
                  <a:lnTo>
                    <a:pt x="243" y="564"/>
                  </a:lnTo>
                  <a:lnTo>
                    <a:pt x="157" y="465"/>
                  </a:lnTo>
                  <a:lnTo>
                    <a:pt x="135" y="459"/>
                  </a:lnTo>
                  <a:lnTo>
                    <a:pt x="66" y="462"/>
                  </a:lnTo>
                  <a:lnTo>
                    <a:pt x="32" y="469"/>
                  </a:lnTo>
                  <a:lnTo>
                    <a:pt x="32" y="469"/>
                  </a:lnTo>
                  <a:lnTo>
                    <a:pt x="36" y="449"/>
                  </a:lnTo>
                  <a:lnTo>
                    <a:pt x="23" y="446"/>
                  </a:lnTo>
                  <a:lnTo>
                    <a:pt x="11" y="433"/>
                  </a:lnTo>
                  <a:lnTo>
                    <a:pt x="0" y="410"/>
                  </a:lnTo>
                  <a:lnTo>
                    <a:pt x="19" y="369"/>
                  </a:lnTo>
                  <a:lnTo>
                    <a:pt x="19" y="358"/>
                  </a:lnTo>
                  <a:lnTo>
                    <a:pt x="23" y="350"/>
                  </a:lnTo>
                  <a:lnTo>
                    <a:pt x="39" y="343"/>
                  </a:lnTo>
                  <a:lnTo>
                    <a:pt x="77" y="363"/>
                  </a:lnTo>
                  <a:lnTo>
                    <a:pt x="83" y="343"/>
                  </a:lnTo>
                  <a:lnTo>
                    <a:pt x="85" y="324"/>
                  </a:lnTo>
                  <a:lnTo>
                    <a:pt x="102" y="284"/>
                  </a:lnTo>
                  <a:lnTo>
                    <a:pt x="97" y="247"/>
                  </a:lnTo>
                  <a:lnTo>
                    <a:pt x="82" y="235"/>
                  </a:lnTo>
                  <a:lnTo>
                    <a:pt x="63" y="201"/>
                  </a:lnTo>
                  <a:lnTo>
                    <a:pt x="71" y="172"/>
                  </a:lnTo>
                  <a:lnTo>
                    <a:pt x="71" y="160"/>
                  </a:lnTo>
                  <a:lnTo>
                    <a:pt x="63" y="129"/>
                  </a:lnTo>
                  <a:lnTo>
                    <a:pt x="51" y="124"/>
                  </a:lnTo>
                  <a:lnTo>
                    <a:pt x="52" y="112"/>
                  </a:lnTo>
                  <a:lnTo>
                    <a:pt x="51" y="100"/>
                  </a:lnTo>
                  <a:lnTo>
                    <a:pt x="54" y="87"/>
                  </a:lnTo>
                  <a:lnTo>
                    <a:pt x="49" y="84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32"/>
            <p:cNvSpPr>
              <a:spLocks/>
            </p:cNvSpPr>
            <p:nvPr/>
          </p:nvSpPr>
          <p:spPr bwMode="auto">
            <a:xfrm>
              <a:off x="800972" y="3918226"/>
              <a:ext cx="1006010" cy="792862"/>
            </a:xfrm>
            <a:custGeom>
              <a:avLst/>
              <a:gdLst>
                <a:gd name="T0" fmla="*/ 74 w 732"/>
                <a:gd name="T1" fmla="*/ 4 h 628"/>
                <a:gd name="T2" fmla="*/ 87 w 732"/>
                <a:gd name="T3" fmla="*/ 79 h 628"/>
                <a:gd name="T4" fmla="*/ 110 w 732"/>
                <a:gd name="T5" fmla="*/ 52 h 628"/>
                <a:gd name="T6" fmla="*/ 130 w 732"/>
                <a:gd name="T7" fmla="*/ 63 h 628"/>
                <a:gd name="T8" fmla="*/ 114 w 732"/>
                <a:gd name="T9" fmla="*/ 121 h 628"/>
                <a:gd name="T10" fmla="*/ 155 w 732"/>
                <a:gd name="T11" fmla="*/ 193 h 628"/>
                <a:gd name="T12" fmla="*/ 232 w 732"/>
                <a:gd name="T13" fmla="*/ 244 h 628"/>
                <a:gd name="T14" fmla="*/ 276 w 732"/>
                <a:gd name="T15" fmla="*/ 181 h 628"/>
                <a:gd name="T16" fmla="*/ 319 w 732"/>
                <a:gd name="T17" fmla="*/ 215 h 628"/>
                <a:gd name="T18" fmla="*/ 387 w 732"/>
                <a:gd name="T19" fmla="*/ 218 h 628"/>
                <a:gd name="T20" fmla="*/ 413 w 732"/>
                <a:gd name="T21" fmla="*/ 270 h 628"/>
                <a:gd name="T22" fmla="*/ 397 w 732"/>
                <a:gd name="T23" fmla="*/ 342 h 628"/>
                <a:gd name="T24" fmla="*/ 451 w 732"/>
                <a:gd name="T25" fmla="*/ 347 h 628"/>
                <a:gd name="T26" fmla="*/ 535 w 732"/>
                <a:gd name="T27" fmla="*/ 325 h 628"/>
                <a:gd name="T28" fmla="*/ 566 w 732"/>
                <a:gd name="T29" fmla="*/ 315 h 628"/>
                <a:gd name="T30" fmla="*/ 609 w 732"/>
                <a:gd name="T31" fmla="*/ 335 h 628"/>
                <a:gd name="T32" fmla="*/ 674 w 732"/>
                <a:gd name="T33" fmla="*/ 370 h 628"/>
                <a:gd name="T34" fmla="*/ 721 w 732"/>
                <a:gd name="T35" fmla="*/ 367 h 628"/>
                <a:gd name="T36" fmla="*/ 707 w 732"/>
                <a:gd name="T37" fmla="*/ 427 h 628"/>
                <a:gd name="T38" fmla="*/ 640 w 732"/>
                <a:gd name="T39" fmla="*/ 496 h 628"/>
                <a:gd name="T40" fmla="*/ 693 w 732"/>
                <a:gd name="T41" fmla="*/ 535 h 628"/>
                <a:gd name="T42" fmla="*/ 727 w 732"/>
                <a:gd name="T43" fmla="*/ 515 h 628"/>
                <a:gd name="T44" fmla="*/ 713 w 732"/>
                <a:gd name="T45" fmla="*/ 579 h 628"/>
                <a:gd name="T46" fmla="*/ 678 w 732"/>
                <a:gd name="T47" fmla="*/ 599 h 628"/>
                <a:gd name="T48" fmla="*/ 723 w 732"/>
                <a:gd name="T49" fmla="*/ 618 h 628"/>
                <a:gd name="T50" fmla="*/ 663 w 732"/>
                <a:gd name="T51" fmla="*/ 613 h 628"/>
                <a:gd name="T52" fmla="*/ 637 w 732"/>
                <a:gd name="T53" fmla="*/ 585 h 628"/>
                <a:gd name="T54" fmla="*/ 586 w 732"/>
                <a:gd name="T55" fmla="*/ 576 h 628"/>
                <a:gd name="T56" fmla="*/ 566 w 732"/>
                <a:gd name="T57" fmla="*/ 556 h 628"/>
                <a:gd name="T58" fmla="*/ 583 w 732"/>
                <a:gd name="T59" fmla="*/ 527 h 628"/>
                <a:gd name="T60" fmla="*/ 528 w 732"/>
                <a:gd name="T61" fmla="*/ 527 h 628"/>
                <a:gd name="T62" fmla="*/ 539 w 732"/>
                <a:gd name="T63" fmla="*/ 490 h 628"/>
                <a:gd name="T64" fmla="*/ 295 w 732"/>
                <a:gd name="T65" fmla="*/ 502 h 628"/>
                <a:gd name="T66" fmla="*/ 233 w 732"/>
                <a:gd name="T67" fmla="*/ 482 h 628"/>
                <a:gd name="T68" fmla="*/ 199 w 732"/>
                <a:gd name="T69" fmla="*/ 521 h 628"/>
                <a:gd name="T70" fmla="*/ 83 w 732"/>
                <a:gd name="T71" fmla="*/ 548 h 628"/>
                <a:gd name="T72" fmla="*/ 48 w 732"/>
                <a:gd name="T73" fmla="*/ 570 h 628"/>
                <a:gd name="T74" fmla="*/ 21 w 732"/>
                <a:gd name="T75" fmla="*/ 550 h 628"/>
                <a:gd name="T76" fmla="*/ 32 w 732"/>
                <a:gd name="T77" fmla="*/ 496 h 628"/>
                <a:gd name="T78" fmla="*/ 32 w 732"/>
                <a:gd name="T79" fmla="*/ 461 h 628"/>
                <a:gd name="T80" fmla="*/ 31 w 732"/>
                <a:gd name="T81" fmla="*/ 430 h 628"/>
                <a:gd name="T82" fmla="*/ 21 w 732"/>
                <a:gd name="T83" fmla="*/ 395 h 628"/>
                <a:gd name="T84" fmla="*/ 48 w 732"/>
                <a:gd name="T85" fmla="*/ 353 h 628"/>
                <a:gd name="T86" fmla="*/ 44 w 732"/>
                <a:gd name="T87" fmla="*/ 309 h 628"/>
                <a:gd name="T88" fmla="*/ 44 w 732"/>
                <a:gd name="T89" fmla="*/ 209 h 628"/>
                <a:gd name="T90" fmla="*/ 31 w 732"/>
                <a:gd name="T91" fmla="*/ 167 h 628"/>
                <a:gd name="T92" fmla="*/ 23 w 732"/>
                <a:gd name="T93" fmla="*/ 67 h 628"/>
                <a:gd name="T94" fmla="*/ 0 w 732"/>
                <a:gd name="T95" fmla="*/ 30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32" h="628">
                  <a:moveTo>
                    <a:pt x="3" y="27"/>
                  </a:moveTo>
                  <a:lnTo>
                    <a:pt x="40" y="0"/>
                  </a:lnTo>
                  <a:lnTo>
                    <a:pt x="61" y="0"/>
                  </a:lnTo>
                  <a:lnTo>
                    <a:pt x="74" y="4"/>
                  </a:lnTo>
                  <a:lnTo>
                    <a:pt x="81" y="16"/>
                  </a:lnTo>
                  <a:lnTo>
                    <a:pt x="83" y="24"/>
                  </a:lnTo>
                  <a:lnTo>
                    <a:pt x="84" y="64"/>
                  </a:lnTo>
                  <a:lnTo>
                    <a:pt x="87" y="79"/>
                  </a:lnTo>
                  <a:lnTo>
                    <a:pt x="97" y="92"/>
                  </a:lnTo>
                  <a:lnTo>
                    <a:pt x="101" y="93"/>
                  </a:lnTo>
                  <a:lnTo>
                    <a:pt x="107" y="60"/>
                  </a:lnTo>
                  <a:lnTo>
                    <a:pt x="110" y="52"/>
                  </a:lnTo>
                  <a:lnTo>
                    <a:pt x="114" y="49"/>
                  </a:lnTo>
                  <a:lnTo>
                    <a:pt x="121" y="49"/>
                  </a:lnTo>
                  <a:lnTo>
                    <a:pt x="127" y="52"/>
                  </a:lnTo>
                  <a:lnTo>
                    <a:pt x="130" y="63"/>
                  </a:lnTo>
                  <a:lnTo>
                    <a:pt x="129" y="83"/>
                  </a:lnTo>
                  <a:lnTo>
                    <a:pt x="118" y="118"/>
                  </a:lnTo>
                  <a:lnTo>
                    <a:pt x="117" y="118"/>
                  </a:lnTo>
                  <a:lnTo>
                    <a:pt x="114" y="121"/>
                  </a:lnTo>
                  <a:lnTo>
                    <a:pt x="117" y="143"/>
                  </a:lnTo>
                  <a:lnTo>
                    <a:pt x="129" y="158"/>
                  </a:lnTo>
                  <a:lnTo>
                    <a:pt x="147" y="173"/>
                  </a:lnTo>
                  <a:lnTo>
                    <a:pt x="155" y="193"/>
                  </a:lnTo>
                  <a:lnTo>
                    <a:pt x="173" y="221"/>
                  </a:lnTo>
                  <a:lnTo>
                    <a:pt x="192" y="235"/>
                  </a:lnTo>
                  <a:lnTo>
                    <a:pt x="207" y="242"/>
                  </a:lnTo>
                  <a:lnTo>
                    <a:pt x="232" y="244"/>
                  </a:lnTo>
                  <a:lnTo>
                    <a:pt x="242" y="241"/>
                  </a:lnTo>
                  <a:lnTo>
                    <a:pt x="259" y="216"/>
                  </a:lnTo>
                  <a:lnTo>
                    <a:pt x="267" y="190"/>
                  </a:lnTo>
                  <a:lnTo>
                    <a:pt x="276" y="181"/>
                  </a:lnTo>
                  <a:lnTo>
                    <a:pt x="292" y="182"/>
                  </a:lnTo>
                  <a:lnTo>
                    <a:pt x="302" y="209"/>
                  </a:lnTo>
                  <a:lnTo>
                    <a:pt x="313" y="216"/>
                  </a:lnTo>
                  <a:lnTo>
                    <a:pt x="319" y="215"/>
                  </a:lnTo>
                  <a:lnTo>
                    <a:pt x="325" y="207"/>
                  </a:lnTo>
                  <a:lnTo>
                    <a:pt x="341" y="204"/>
                  </a:lnTo>
                  <a:lnTo>
                    <a:pt x="379" y="206"/>
                  </a:lnTo>
                  <a:lnTo>
                    <a:pt x="387" y="218"/>
                  </a:lnTo>
                  <a:lnTo>
                    <a:pt x="388" y="252"/>
                  </a:lnTo>
                  <a:lnTo>
                    <a:pt x="391" y="256"/>
                  </a:lnTo>
                  <a:lnTo>
                    <a:pt x="410" y="264"/>
                  </a:lnTo>
                  <a:lnTo>
                    <a:pt x="413" y="270"/>
                  </a:lnTo>
                  <a:lnTo>
                    <a:pt x="413" y="284"/>
                  </a:lnTo>
                  <a:lnTo>
                    <a:pt x="419" y="301"/>
                  </a:lnTo>
                  <a:lnTo>
                    <a:pt x="422" y="318"/>
                  </a:lnTo>
                  <a:lnTo>
                    <a:pt x="397" y="342"/>
                  </a:lnTo>
                  <a:lnTo>
                    <a:pt x="396" y="350"/>
                  </a:lnTo>
                  <a:lnTo>
                    <a:pt x="397" y="352"/>
                  </a:lnTo>
                  <a:lnTo>
                    <a:pt x="436" y="350"/>
                  </a:lnTo>
                  <a:lnTo>
                    <a:pt x="451" y="347"/>
                  </a:lnTo>
                  <a:lnTo>
                    <a:pt x="469" y="347"/>
                  </a:lnTo>
                  <a:lnTo>
                    <a:pt x="489" y="339"/>
                  </a:lnTo>
                  <a:lnTo>
                    <a:pt x="499" y="332"/>
                  </a:lnTo>
                  <a:lnTo>
                    <a:pt x="535" y="325"/>
                  </a:lnTo>
                  <a:lnTo>
                    <a:pt x="535" y="325"/>
                  </a:lnTo>
                  <a:lnTo>
                    <a:pt x="552" y="319"/>
                  </a:lnTo>
                  <a:lnTo>
                    <a:pt x="560" y="313"/>
                  </a:lnTo>
                  <a:lnTo>
                    <a:pt x="566" y="315"/>
                  </a:lnTo>
                  <a:lnTo>
                    <a:pt x="569" y="321"/>
                  </a:lnTo>
                  <a:lnTo>
                    <a:pt x="574" y="347"/>
                  </a:lnTo>
                  <a:lnTo>
                    <a:pt x="585" y="347"/>
                  </a:lnTo>
                  <a:lnTo>
                    <a:pt x="609" y="335"/>
                  </a:lnTo>
                  <a:lnTo>
                    <a:pt x="629" y="338"/>
                  </a:lnTo>
                  <a:lnTo>
                    <a:pt x="647" y="381"/>
                  </a:lnTo>
                  <a:lnTo>
                    <a:pt x="667" y="370"/>
                  </a:lnTo>
                  <a:lnTo>
                    <a:pt x="674" y="370"/>
                  </a:lnTo>
                  <a:lnTo>
                    <a:pt x="681" y="373"/>
                  </a:lnTo>
                  <a:lnTo>
                    <a:pt x="693" y="368"/>
                  </a:lnTo>
                  <a:lnTo>
                    <a:pt x="720" y="367"/>
                  </a:lnTo>
                  <a:lnTo>
                    <a:pt x="721" y="367"/>
                  </a:lnTo>
                  <a:lnTo>
                    <a:pt x="720" y="373"/>
                  </a:lnTo>
                  <a:lnTo>
                    <a:pt x="720" y="373"/>
                  </a:lnTo>
                  <a:lnTo>
                    <a:pt x="715" y="407"/>
                  </a:lnTo>
                  <a:lnTo>
                    <a:pt x="707" y="427"/>
                  </a:lnTo>
                  <a:lnTo>
                    <a:pt x="693" y="441"/>
                  </a:lnTo>
                  <a:lnTo>
                    <a:pt x="681" y="445"/>
                  </a:lnTo>
                  <a:lnTo>
                    <a:pt x="658" y="467"/>
                  </a:lnTo>
                  <a:lnTo>
                    <a:pt x="640" y="496"/>
                  </a:lnTo>
                  <a:lnTo>
                    <a:pt x="640" y="518"/>
                  </a:lnTo>
                  <a:lnTo>
                    <a:pt x="654" y="530"/>
                  </a:lnTo>
                  <a:lnTo>
                    <a:pt x="683" y="535"/>
                  </a:lnTo>
                  <a:lnTo>
                    <a:pt x="693" y="535"/>
                  </a:lnTo>
                  <a:lnTo>
                    <a:pt x="703" y="527"/>
                  </a:lnTo>
                  <a:lnTo>
                    <a:pt x="712" y="513"/>
                  </a:lnTo>
                  <a:lnTo>
                    <a:pt x="723" y="510"/>
                  </a:lnTo>
                  <a:lnTo>
                    <a:pt x="727" y="515"/>
                  </a:lnTo>
                  <a:lnTo>
                    <a:pt x="727" y="542"/>
                  </a:lnTo>
                  <a:lnTo>
                    <a:pt x="732" y="564"/>
                  </a:lnTo>
                  <a:lnTo>
                    <a:pt x="727" y="576"/>
                  </a:lnTo>
                  <a:lnTo>
                    <a:pt x="713" y="579"/>
                  </a:lnTo>
                  <a:lnTo>
                    <a:pt x="709" y="587"/>
                  </a:lnTo>
                  <a:lnTo>
                    <a:pt x="701" y="591"/>
                  </a:lnTo>
                  <a:lnTo>
                    <a:pt x="687" y="591"/>
                  </a:lnTo>
                  <a:lnTo>
                    <a:pt x="678" y="599"/>
                  </a:lnTo>
                  <a:lnTo>
                    <a:pt x="684" y="602"/>
                  </a:lnTo>
                  <a:lnTo>
                    <a:pt x="701" y="601"/>
                  </a:lnTo>
                  <a:lnTo>
                    <a:pt x="723" y="611"/>
                  </a:lnTo>
                  <a:lnTo>
                    <a:pt x="723" y="618"/>
                  </a:lnTo>
                  <a:lnTo>
                    <a:pt x="718" y="628"/>
                  </a:lnTo>
                  <a:lnTo>
                    <a:pt x="693" y="627"/>
                  </a:lnTo>
                  <a:lnTo>
                    <a:pt x="693" y="627"/>
                  </a:lnTo>
                  <a:lnTo>
                    <a:pt x="663" y="613"/>
                  </a:lnTo>
                  <a:lnTo>
                    <a:pt x="637" y="607"/>
                  </a:lnTo>
                  <a:lnTo>
                    <a:pt x="637" y="607"/>
                  </a:lnTo>
                  <a:lnTo>
                    <a:pt x="638" y="593"/>
                  </a:lnTo>
                  <a:lnTo>
                    <a:pt x="637" y="585"/>
                  </a:lnTo>
                  <a:lnTo>
                    <a:pt x="603" y="581"/>
                  </a:lnTo>
                  <a:lnTo>
                    <a:pt x="597" y="585"/>
                  </a:lnTo>
                  <a:lnTo>
                    <a:pt x="594" y="584"/>
                  </a:lnTo>
                  <a:lnTo>
                    <a:pt x="586" y="576"/>
                  </a:lnTo>
                  <a:lnTo>
                    <a:pt x="569" y="571"/>
                  </a:lnTo>
                  <a:lnTo>
                    <a:pt x="563" y="567"/>
                  </a:lnTo>
                  <a:lnTo>
                    <a:pt x="563" y="562"/>
                  </a:lnTo>
                  <a:lnTo>
                    <a:pt x="566" y="556"/>
                  </a:lnTo>
                  <a:lnTo>
                    <a:pt x="583" y="548"/>
                  </a:lnTo>
                  <a:lnTo>
                    <a:pt x="589" y="542"/>
                  </a:lnTo>
                  <a:lnTo>
                    <a:pt x="589" y="536"/>
                  </a:lnTo>
                  <a:lnTo>
                    <a:pt x="583" y="527"/>
                  </a:lnTo>
                  <a:lnTo>
                    <a:pt x="562" y="528"/>
                  </a:lnTo>
                  <a:lnTo>
                    <a:pt x="542" y="542"/>
                  </a:lnTo>
                  <a:lnTo>
                    <a:pt x="528" y="536"/>
                  </a:lnTo>
                  <a:lnTo>
                    <a:pt x="528" y="527"/>
                  </a:lnTo>
                  <a:lnTo>
                    <a:pt x="523" y="519"/>
                  </a:lnTo>
                  <a:lnTo>
                    <a:pt x="525" y="513"/>
                  </a:lnTo>
                  <a:lnTo>
                    <a:pt x="542" y="496"/>
                  </a:lnTo>
                  <a:lnTo>
                    <a:pt x="539" y="490"/>
                  </a:lnTo>
                  <a:lnTo>
                    <a:pt x="532" y="488"/>
                  </a:lnTo>
                  <a:lnTo>
                    <a:pt x="301" y="487"/>
                  </a:lnTo>
                  <a:lnTo>
                    <a:pt x="292" y="493"/>
                  </a:lnTo>
                  <a:lnTo>
                    <a:pt x="295" y="502"/>
                  </a:lnTo>
                  <a:lnTo>
                    <a:pt x="267" y="505"/>
                  </a:lnTo>
                  <a:lnTo>
                    <a:pt x="261" y="496"/>
                  </a:lnTo>
                  <a:lnTo>
                    <a:pt x="255" y="491"/>
                  </a:lnTo>
                  <a:lnTo>
                    <a:pt x="233" y="482"/>
                  </a:lnTo>
                  <a:lnTo>
                    <a:pt x="222" y="481"/>
                  </a:lnTo>
                  <a:lnTo>
                    <a:pt x="213" y="496"/>
                  </a:lnTo>
                  <a:lnTo>
                    <a:pt x="213" y="510"/>
                  </a:lnTo>
                  <a:lnTo>
                    <a:pt x="199" y="521"/>
                  </a:lnTo>
                  <a:lnTo>
                    <a:pt x="195" y="545"/>
                  </a:lnTo>
                  <a:lnTo>
                    <a:pt x="189" y="551"/>
                  </a:lnTo>
                  <a:lnTo>
                    <a:pt x="104" y="553"/>
                  </a:lnTo>
                  <a:lnTo>
                    <a:pt x="83" y="548"/>
                  </a:lnTo>
                  <a:lnTo>
                    <a:pt x="80" y="550"/>
                  </a:lnTo>
                  <a:lnTo>
                    <a:pt x="80" y="559"/>
                  </a:lnTo>
                  <a:lnTo>
                    <a:pt x="60" y="574"/>
                  </a:lnTo>
                  <a:lnTo>
                    <a:pt x="48" y="570"/>
                  </a:lnTo>
                  <a:lnTo>
                    <a:pt x="26" y="571"/>
                  </a:lnTo>
                  <a:lnTo>
                    <a:pt x="18" y="570"/>
                  </a:lnTo>
                  <a:lnTo>
                    <a:pt x="18" y="570"/>
                  </a:lnTo>
                  <a:lnTo>
                    <a:pt x="21" y="550"/>
                  </a:lnTo>
                  <a:lnTo>
                    <a:pt x="28" y="542"/>
                  </a:lnTo>
                  <a:lnTo>
                    <a:pt x="32" y="533"/>
                  </a:lnTo>
                  <a:lnTo>
                    <a:pt x="25" y="510"/>
                  </a:lnTo>
                  <a:lnTo>
                    <a:pt x="32" y="496"/>
                  </a:lnTo>
                  <a:lnTo>
                    <a:pt x="44" y="485"/>
                  </a:lnTo>
                  <a:lnTo>
                    <a:pt x="46" y="468"/>
                  </a:lnTo>
                  <a:lnTo>
                    <a:pt x="44" y="462"/>
                  </a:lnTo>
                  <a:lnTo>
                    <a:pt x="32" y="461"/>
                  </a:lnTo>
                  <a:lnTo>
                    <a:pt x="28" y="458"/>
                  </a:lnTo>
                  <a:lnTo>
                    <a:pt x="25" y="453"/>
                  </a:lnTo>
                  <a:lnTo>
                    <a:pt x="23" y="442"/>
                  </a:lnTo>
                  <a:lnTo>
                    <a:pt x="31" y="430"/>
                  </a:lnTo>
                  <a:lnTo>
                    <a:pt x="29" y="424"/>
                  </a:lnTo>
                  <a:lnTo>
                    <a:pt x="32" y="402"/>
                  </a:lnTo>
                  <a:lnTo>
                    <a:pt x="31" y="396"/>
                  </a:lnTo>
                  <a:lnTo>
                    <a:pt x="21" y="395"/>
                  </a:lnTo>
                  <a:lnTo>
                    <a:pt x="18" y="392"/>
                  </a:lnTo>
                  <a:lnTo>
                    <a:pt x="20" y="375"/>
                  </a:lnTo>
                  <a:lnTo>
                    <a:pt x="29" y="364"/>
                  </a:lnTo>
                  <a:lnTo>
                    <a:pt x="48" y="353"/>
                  </a:lnTo>
                  <a:lnTo>
                    <a:pt x="32" y="339"/>
                  </a:lnTo>
                  <a:lnTo>
                    <a:pt x="29" y="333"/>
                  </a:lnTo>
                  <a:lnTo>
                    <a:pt x="40" y="319"/>
                  </a:lnTo>
                  <a:lnTo>
                    <a:pt x="44" y="309"/>
                  </a:lnTo>
                  <a:lnTo>
                    <a:pt x="40" y="279"/>
                  </a:lnTo>
                  <a:lnTo>
                    <a:pt x="31" y="270"/>
                  </a:lnTo>
                  <a:lnTo>
                    <a:pt x="31" y="210"/>
                  </a:lnTo>
                  <a:lnTo>
                    <a:pt x="44" y="209"/>
                  </a:lnTo>
                  <a:lnTo>
                    <a:pt x="49" y="207"/>
                  </a:lnTo>
                  <a:lnTo>
                    <a:pt x="51" y="202"/>
                  </a:lnTo>
                  <a:lnTo>
                    <a:pt x="48" y="181"/>
                  </a:lnTo>
                  <a:lnTo>
                    <a:pt x="31" y="167"/>
                  </a:lnTo>
                  <a:lnTo>
                    <a:pt x="29" y="156"/>
                  </a:lnTo>
                  <a:lnTo>
                    <a:pt x="23" y="147"/>
                  </a:lnTo>
                  <a:lnTo>
                    <a:pt x="21" y="123"/>
                  </a:lnTo>
                  <a:lnTo>
                    <a:pt x="23" y="67"/>
                  </a:lnTo>
                  <a:lnTo>
                    <a:pt x="21" y="61"/>
                  </a:lnTo>
                  <a:lnTo>
                    <a:pt x="17" y="60"/>
                  </a:lnTo>
                  <a:lnTo>
                    <a:pt x="11" y="43"/>
                  </a:lnTo>
                  <a:lnTo>
                    <a:pt x="0" y="30"/>
                  </a:lnTo>
                  <a:lnTo>
                    <a:pt x="3" y="27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33"/>
            <p:cNvSpPr>
              <a:spLocks/>
            </p:cNvSpPr>
            <p:nvPr/>
          </p:nvSpPr>
          <p:spPr bwMode="auto">
            <a:xfrm>
              <a:off x="1680544" y="4012915"/>
              <a:ext cx="875449" cy="920377"/>
            </a:xfrm>
            <a:custGeom>
              <a:avLst/>
              <a:gdLst>
                <a:gd name="T0" fmla="*/ 598 w 637"/>
                <a:gd name="T1" fmla="*/ 3 h 729"/>
                <a:gd name="T2" fmla="*/ 635 w 637"/>
                <a:gd name="T3" fmla="*/ 71 h 729"/>
                <a:gd name="T4" fmla="*/ 621 w 637"/>
                <a:gd name="T5" fmla="*/ 97 h 729"/>
                <a:gd name="T6" fmla="*/ 598 w 637"/>
                <a:gd name="T7" fmla="*/ 111 h 729"/>
                <a:gd name="T8" fmla="*/ 612 w 637"/>
                <a:gd name="T9" fmla="*/ 129 h 729"/>
                <a:gd name="T10" fmla="*/ 614 w 637"/>
                <a:gd name="T11" fmla="*/ 164 h 729"/>
                <a:gd name="T12" fmla="*/ 581 w 637"/>
                <a:gd name="T13" fmla="*/ 203 h 729"/>
                <a:gd name="T14" fmla="*/ 558 w 637"/>
                <a:gd name="T15" fmla="*/ 260 h 729"/>
                <a:gd name="T16" fmla="*/ 549 w 637"/>
                <a:gd name="T17" fmla="*/ 275 h 729"/>
                <a:gd name="T18" fmla="*/ 544 w 637"/>
                <a:gd name="T19" fmla="*/ 321 h 729"/>
                <a:gd name="T20" fmla="*/ 540 w 637"/>
                <a:gd name="T21" fmla="*/ 340 h 729"/>
                <a:gd name="T22" fmla="*/ 526 w 637"/>
                <a:gd name="T23" fmla="*/ 369 h 729"/>
                <a:gd name="T24" fmla="*/ 495 w 637"/>
                <a:gd name="T25" fmla="*/ 393 h 729"/>
                <a:gd name="T26" fmla="*/ 457 w 637"/>
                <a:gd name="T27" fmla="*/ 404 h 729"/>
                <a:gd name="T28" fmla="*/ 451 w 637"/>
                <a:gd name="T29" fmla="*/ 357 h 729"/>
                <a:gd name="T30" fmla="*/ 411 w 637"/>
                <a:gd name="T31" fmla="*/ 344 h 729"/>
                <a:gd name="T32" fmla="*/ 345 w 637"/>
                <a:gd name="T33" fmla="*/ 343 h 729"/>
                <a:gd name="T34" fmla="*/ 316 w 637"/>
                <a:gd name="T35" fmla="*/ 352 h 729"/>
                <a:gd name="T36" fmla="*/ 305 w 637"/>
                <a:gd name="T37" fmla="*/ 383 h 729"/>
                <a:gd name="T38" fmla="*/ 281 w 637"/>
                <a:gd name="T39" fmla="*/ 403 h 729"/>
                <a:gd name="T40" fmla="*/ 273 w 637"/>
                <a:gd name="T41" fmla="*/ 429 h 729"/>
                <a:gd name="T42" fmla="*/ 290 w 637"/>
                <a:gd name="T43" fmla="*/ 464 h 729"/>
                <a:gd name="T44" fmla="*/ 285 w 637"/>
                <a:gd name="T45" fmla="*/ 496 h 729"/>
                <a:gd name="T46" fmla="*/ 251 w 637"/>
                <a:gd name="T47" fmla="*/ 535 h 729"/>
                <a:gd name="T48" fmla="*/ 238 w 637"/>
                <a:gd name="T49" fmla="*/ 566 h 729"/>
                <a:gd name="T50" fmla="*/ 241 w 637"/>
                <a:gd name="T51" fmla="*/ 572 h 729"/>
                <a:gd name="T52" fmla="*/ 267 w 637"/>
                <a:gd name="T53" fmla="*/ 598 h 729"/>
                <a:gd name="T54" fmla="*/ 291 w 637"/>
                <a:gd name="T55" fmla="*/ 619 h 729"/>
                <a:gd name="T56" fmla="*/ 247 w 637"/>
                <a:gd name="T57" fmla="*/ 729 h 729"/>
                <a:gd name="T58" fmla="*/ 161 w 637"/>
                <a:gd name="T59" fmla="*/ 636 h 729"/>
                <a:gd name="T60" fmla="*/ 53 w 637"/>
                <a:gd name="T61" fmla="*/ 552 h 729"/>
                <a:gd name="T62" fmla="*/ 83 w 637"/>
                <a:gd name="T63" fmla="*/ 536 h 729"/>
                <a:gd name="T64" fmla="*/ 38 w 637"/>
                <a:gd name="T65" fmla="*/ 526 h 729"/>
                <a:gd name="T66" fmla="*/ 69 w 637"/>
                <a:gd name="T67" fmla="*/ 512 h 729"/>
                <a:gd name="T68" fmla="*/ 92 w 637"/>
                <a:gd name="T69" fmla="*/ 490 h 729"/>
                <a:gd name="T70" fmla="*/ 83 w 637"/>
                <a:gd name="T71" fmla="*/ 435 h 729"/>
                <a:gd name="T72" fmla="*/ 53 w 637"/>
                <a:gd name="T73" fmla="*/ 460 h 729"/>
                <a:gd name="T74" fmla="*/ 1 w 637"/>
                <a:gd name="T75" fmla="*/ 443 h 729"/>
                <a:gd name="T76" fmla="*/ 41 w 637"/>
                <a:gd name="T77" fmla="*/ 372 h 729"/>
                <a:gd name="T78" fmla="*/ 75 w 637"/>
                <a:gd name="T79" fmla="*/ 332 h 729"/>
                <a:gd name="T80" fmla="*/ 95 w 637"/>
                <a:gd name="T81" fmla="*/ 290 h 729"/>
                <a:gd name="T82" fmla="*/ 149 w 637"/>
                <a:gd name="T83" fmla="*/ 238 h 729"/>
                <a:gd name="T84" fmla="*/ 193 w 637"/>
                <a:gd name="T85" fmla="*/ 260 h 729"/>
                <a:gd name="T86" fmla="*/ 199 w 637"/>
                <a:gd name="T87" fmla="*/ 229 h 729"/>
                <a:gd name="T88" fmla="*/ 210 w 637"/>
                <a:gd name="T89" fmla="*/ 161 h 729"/>
                <a:gd name="T90" fmla="*/ 242 w 637"/>
                <a:gd name="T91" fmla="*/ 137 h 729"/>
                <a:gd name="T92" fmla="*/ 362 w 637"/>
                <a:gd name="T93" fmla="*/ 127 h 729"/>
                <a:gd name="T94" fmla="*/ 386 w 637"/>
                <a:gd name="T95" fmla="*/ 164 h 729"/>
                <a:gd name="T96" fmla="*/ 405 w 637"/>
                <a:gd name="T97" fmla="*/ 190 h 729"/>
                <a:gd name="T98" fmla="*/ 469 w 637"/>
                <a:gd name="T99" fmla="*/ 117 h 729"/>
                <a:gd name="T100" fmla="*/ 500 w 637"/>
                <a:gd name="T101" fmla="*/ 38 h 729"/>
                <a:gd name="T102" fmla="*/ 531 w 637"/>
                <a:gd name="T103" fmla="*/ 15 h 729"/>
                <a:gd name="T104" fmla="*/ 554 w 637"/>
                <a:gd name="T105" fmla="*/ 6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37" h="729">
                  <a:moveTo>
                    <a:pt x="554" y="6"/>
                  </a:moveTo>
                  <a:lnTo>
                    <a:pt x="583" y="0"/>
                  </a:lnTo>
                  <a:lnTo>
                    <a:pt x="598" y="3"/>
                  </a:lnTo>
                  <a:lnTo>
                    <a:pt x="594" y="28"/>
                  </a:lnTo>
                  <a:lnTo>
                    <a:pt x="606" y="44"/>
                  </a:lnTo>
                  <a:lnTo>
                    <a:pt x="635" y="71"/>
                  </a:lnTo>
                  <a:lnTo>
                    <a:pt x="637" y="75"/>
                  </a:lnTo>
                  <a:lnTo>
                    <a:pt x="637" y="75"/>
                  </a:lnTo>
                  <a:lnTo>
                    <a:pt x="621" y="97"/>
                  </a:lnTo>
                  <a:lnTo>
                    <a:pt x="617" y="100"/>
                  </a:lnTo>
                  <a:lnTo>
                    <a:pt x="606" y="100"/>
                  </a:lnTo>
                  <a:lnTo>
                    <a:pt x="598" y="111"/>
                  </a:lnTo>
                  <a:lnTo>
                    <a:pt x="597" y="118"/>
                  </a:lnTo>
                  <a:lnTo>
                    <a:pt x="600" y="124"/>
                  </a:lnTo>
                  <a:lnTo>
                    <a:pt x="612" y="129"/>
                  </a:lnTo>
                  <a:lnTo>
                    <a:pt x="606" y="146"/>
                  </a:lnTo>
                  <a:lnTo>
                    <a:pt x="610" y="161"/>
                  </a:lnTo>
                  <a:lnTo>
                    <a:pt x="614" y="164"/>
                  </a:lnTo>
                  <a:lnTo>
                    <a:pt x="604" y="186"/>
                  </a:lnTo>
                  <a:lnTo>
                    <a:pt x="592" y="192"/>
                  </a:lnTo>
                  <a:lnTo>
                    <a:pt x="581" y="203"/>
                  </a:lnTo>
                  <a:lnTo>
                    <a:pt x="578" y="209"/>
                  </a:lnTo>
                  <a:lnTo>
                    <a:pt x="578" y="218"/>
                  </a:lnTo>
                  <a:lnTo>
                    <a:pt x="558" y="260"/>
                  </a:lnTo>
                  <a:lnTo>
                    <a:pt x="561" y="266"/>
                  </a:lnTo>
                  <a:lnTo>
                    <a:pt x="558" y="270"/>
                  </a:lnTo>
                  <a:lnTo>
                    <a:pt x="549" y="275"/>
                  </a:lnTo>
                  <a:lnTo>
                    <a:pt x="541" y="286"/>
                  </a:lnTo>
                  <a:lnTo>
                    <a:pt x="538" y="313"/>
                  </a:lnTo>
                  <a:lnTo>
                    <a:pt x="544" y="321"/>
                  </a:lnTo>
                  <a:lnTo>
                    <a:pt x="546" y="327"/>
                  </a:lnTo>
                  <a:lnTo>
                    <a:pt x="541" y="330"/>
                  </a:lnTo>
                  <a:lnTo>
                    <a:pt x="540" y="340"/>
                  </a:lnTo>
                  <a:lnTo>
                    <a:pt x="534" y="337"/>
                  </a:lnTo>
                  <a:lnTo>
                    <a:pt x="532" y="338"/>
                  </a:lnTo>
                  <a:lnTo>
                    <a:pt x="526" y="369"/>
                  </a:lnTo>
                  <a:lnTo>
                    <a:pt x="517" y="390"/>
                  </a:lnTo>
                  <a:lnTo>
                    <a:pt x="500" y="396"/>
                  </a:lnTo>
                  <a:lnTo>
                    <a:pt x="495" y="393"/>
                  </a:lnTo>
                  <a:lnTo>
                    <a:pt x="488" y="384"/>
                  </a:lnTo>
                  <a:lnTo>
                    <a:pt x="480" y="384"/>
                  </a:lnTo>
                  <a:lnTo>
                    <a:pt x="457" y="404"/>
                  </a:lnTo>
                  <a:lnTo>
                    <a:pt x="452" y="404"/>
                  </a:lnTo>
                  <a:lnTo>
                    <a:pt x="439" y="370"/>
                  </a:lnTo>
                  <a:lnTo>
                    <a:pt x="451" y="357"/>
                  </a:lnTo>
                  <a:lnTo>
                    <a:pt x="440" y="343"/>
                  </a:lnTo>
                  <a:lnTo>
                    <a:pt x="431" y="341"/>
                  </a:lnTo>
                  <a:lnTo>
                    <a:pt x="411" y="344"/>
                  </a:lnTo>
                  <a:lnTo>
                    <a:pt x="370" y="343"/>
                  </a:lnTo>
                  <a:lnTo>
                    <a:pt x="359" y="341"/>
                  </a:lnTo>
                  <a:lnTo>
                    <a:pt x="345" y="343"/>
                  </a:lnTo>
                  <a:lnTo>
                    <a:pt x="333" y="341"/>
                  </a:lnTo>
                  <a:lnTo>
                    <a:pt x="319" y="347"/>
                  </a:lnTo>
                  <a:lnTo>
                    <a:pt x="316" y="352"/>
                  </a:lnTo>
                  <a:lnTo>
                    <a:pt x="316" y="364"/>
                  </a:lnTo>
                  <a:lnTo>
                    <a:pt x="310" y="367"/>
                  </a:lnTo>
                  <a:lnTo>
                    <a:pt x="305" y="383"/>
                  </a:lnTo>
                  <a:lnTo>
                    <a:pt x="294" y="387"/>
                  </a:lnTo>
                  <a:lnTo>
                    <a:pt x="291" y="393"/>
                  </a:lnTo>
                  <a:lnTo>
                    <a:pt x="281" y="403"/>
                  </a:lnTo>
                  <a:lnTo>
                    <a:pt x="277" y="409"/>
                  </a:lnTo>
                  <a:lnTo>
                    <a:pt x="279" y="423"/>
                  </a:lnTo>
                  <a:lnTo>
                    <a:pt x="273" y="429"/>
                  </a:lnTo>
                  <a:lnTo>
                    <a:pt x="273" y="446"/>
                  </a:lnTo>
                  <a:lnTo>
                    <a:pt x="281" y="450"/>
                  </a:lnTo>
                  <a:lnTo>
                    <a:pt x="290" y="464"/>
                  </a:lnTo>
                  <a:lnTo>
                    <a:pt x="293" y="473"/>
                  </a:lnTo>
                  <a:lnTo>
                    <a:pt x="291" y="484"/>
                  </a:lnTo>
                  <a:lnTo>
                    <a:pt x="285" y="496"/>
                  </a:lnTo>
                  <a:lnTo>
                    <a:pt x="274" y="506"/>
                  </a:lnTo>
                  <a:lnTo>
                    <a:pt x="270" y="529"/>
                  </a:lnTo>
                  <a:lnTo>
                    <a:pt x="251" y="535"/>
                  </a:lnTo>
                  <a:lnTo>
                    <a:pt x="248" y="538"/>
                  </a:lnTo>
                  <a:lnTo>
                    <a:pt x="242" y="561"/>
                  </a:lnTo>
                  <a:lnTo>
                    <a:pt x="238" y="566"/>
                  </a:lnTo>
                  <a:lnTo>
                    <a:pt x="239" y="562"/>
                  </a:lnTo>
                  <a:lnTo>
                    <a:pt x="238" y="566"/>
                  </a:lnTo>
                  <a:lnTo>
                    <a:pt x="241" y="572"/>
                  </a:lnTo>
                  <a:lnTo>
                    <a:pt x="245" y="572"/>
                  </a:lnTo>
                  <a:lnTo>
                    <a:pt x="256" y="581"/>
                  </a:lnTo>
                  <a:lnTo>
                    <a:pt x="267" y="598"/>
                  </a:lnTo>
                  <a:lnTo>
                    <a:pt x="276" y="599"/>
                  </a:lnTo>
                  <a:lnTo>
                    <a:pt x="284" y="606"/>
                  </a:lnTo>
                  <a:lnTo>
                    <a:pt x="291" y="619"/>
                  </a:lnTo>
                  <a:lnTo>
                    <a:pt x="290" y="627"/>
                  </a:lnTo>
                  <a:lnTo>
                    <a:pt x="290" y="627"/>
                  </a:lnTo>
                  <a:lnTo>
                    <a:pt x="247" y="729"/>
                  </a:lnTo>
                  <a:lnTo>
                    <a:pt x="247" y="729"/>
                  </a:lnTo>
                  <a:lnTo>
                    <a:pt x="218" y="693"/>
                  </a:lnTo>
                  <a:lnTo>
                    <a:pt x="161" y="636"/>
                  </a:lnTo>
                  <a:lnTo>
                    <a:pt x="70" y="562"/>
                  </a:lnTo>
                  <a:lnTo>
                    <a:pt x="53" y="552"/>
                  </a:lnTo>
                  <a:lnTo>
                    <a:pt x="53" y="552"/>
                  </a:lnTo>
                  <a:lnTo>
                    <a:pt x="78" y="553"/>
                  </a:lnTo>
                  <a:lnTo>
                    <a:pt x="83" y="543"/>
                  </a:lnTo>
                  <a:lnTo>
                    <a:pt x="83" y="536"/>
                  </a:lnTo>
                  <a:lnTo>
                    <a:pt x="61" y="526"/>
                  </a:lnTo>
                  <a:lnTo>
                    <a:pt x="44" y="527"/>
                  </a:lnTo>
                  <a:lnTo>
                    <a:pt x="38" y="526"/>
                  </a:lnTo>
                  <a:lnTo>
                    <a:pt x="47" y="516"/>
                  </a:lnTo>
                  <a:lnTo>
                    <a:pt x="61" y="516"/>
                  </a:lnTo>
                  <a:lnTo>
                    <a:pt x="69" y="512"/>
                  </a:lnTo>
                  <a:lnTo>
                    <a:pt x="73" y="504"/>
                  </a:lnTo>
                  <a:lnTo>
                    <a:pt x="87" y="501"/>
                  </a:lnTo>
                  <a:lnTo>
                    <a:pt x="92" y="490"/>
                  </a:lnTo>
                  <a:lnTo>
                    <a:pt x="87" y="467"/>
                  </a:lnTo>
                  <a:lnTo>
                    <a:pt x="87" y="440"/>
                  </a:lnTo>
                  <a:lnTo>
                    <a:pt x="83" y="435"/>
                  </a:lnTo>
                  <a:lnTo>
                    <a:pt x="72" y="438"/>
                  </a:lnTo>
                  <a:lnTo>
                    <a:pt x="63" y="452"/>
                  </a:lnTo>
                  <a:lnTo>
                    <a:pt x="53" y="460"/>
                  </a:lnTo>
                  <a:lnTo>
                    <a:pt x="43" y="460"/>
                  </a:lnTo>
                  <a:lnTo>
                    <a:pt x="14" y="455"/>
                  </a:lnTo>
                  <a:lnTo>
                    <a:pt x="1" y="443"/>
                  </a:lnTo>
                  <a:lnTo>
                    <a:pt x="0" y="421"/>
                  </a:lnTo>
                  <a:lnTo>
                    <a:pt x="18" y="392"/>
                  </a:lnTo>
                  <a:lnTo>
                    <a:pt x="41" y="372"/>
                  </a:lnTo>
                  <a:lnTo>
                    <a:pt x="53" y="366"/>
                  </a:lnTo>
                  <a:lnTo>
                    <a:pt x="69" y="352"/>
                  </a:lnTo>
                  <a:lnTo>
                    <a:pt x="75" y="332"/>
                  </a:lnTo>
                  <a:lnTo>
                    <a:pt x="80" y="298"/>
                  </a:lnTo>
                  <a:lnTo>
                    <a:pt x="80" y="298"/>
                  </a:lnTo>
                  <a:lnTo>
                    <a:pt x="95" y="290"/>
                  </a:lnTo>
                  <a:lnTo>
                    <a:pt x="109" y="260"/>
                  </a:lnTo>
                  <a:lnTo>
                    <a:pt x="135" y="238"/>
                  </a:lnTo>
                  <a:lnTo>
                    <a:pt x="149" y="238"/>
                  </a:lnTo>
                  <a:lnTo>
                    <a:pt x="165" y="246"/>
                  </a:lnTo>
                  <a:lnTo>
                    <a:pt x="182" y="260"/>
                  </a:lnTo>
                  <a:lnTo>
                    <a:pt x="193" y="260"/>
                  </a:lnTo>
                  <a:lnTo>
                    <a:pt x="198" y="252"/>
                  </a:lnTo>
                  <a:lnTo>
                    <a:pt x="196" y="241"/>
                  </a:lnTo>
                  <a:lnTo>
                    <a:pt x="199" y="229"/>
                  </a:lnTo>
                  <a:lnTo>
                    <a:pt x="196" y="204"/>
                  </a:lnTo>
                  <a:lnTo>
                    <a:pt x="205" y="164"/>
                  </a:lnTo>
                  <a:lnTo>
                    <a:pt x="210" y="161"/>
                  </a:lnTo>
                  <a:lnTo>
                    <a:pt x="247" y="151"/>
                  </a:lnTo>
                  <a:lnTo>
                    <a:pt x="242" y="137"/>
                  </a:lnTo>
                  <a:lnTo>
                    <a:pt x="242" y="137"/>
                  </a:lnTo>
                  <a:lnTo>
                    <a:pt x="271" y="127"/>
                  </a:lnTo>
                  <a:lnTo>
                    <a:pt x="319" y="129"/>
                  </a:lnTo>
                  <a:lnTo>
                    <a:pt x="362" y="127"/>
                  </a:lnTo>
                  <a:lnTo>
                    <a:pt x="371" y="131"/>
                  </a:lnTo>
                  <a:lnTo>
                    <a:pt x="379" y="144"/>
                  </a:lnTo>
                  <a:lnTo>
                    <a:pt x="386" y="164"/>
                  </a:lnTo>
                  <a:lnTo>
                    <a:pt x="385" y="169"/>
                  </a:lnTo>
                  <a:lnTo>
                    <a:pt x="391" y="186"/>
                  </a:lnTo>
                  <a:lnTo>
                    <a:pt x="405" y="190"/>
                  </a:lnTo>
                  <a:lnTo>
                    <a:pt x="440" y="169"/>
                  </a:lnTo>
                  <a:lnTo>
                    <a:pt x="459" y="141"/>
                  </a:lnTo>
                  <a:lnTo>
                    <a:pt x="469" y="117"/>
                  </a:lnTo>
                  <a:lnTo>
                    <a:pt x="478" y="68"/>
                  </a:lnTo>
                  <a:lnTo>
                    <a:pt x="486" y="54"/>
                  </a:lnTo>
                  <a:lnTo>
                    <a:pt x="500" y="38"/>
                  </a:lnTo>
                  <a:lnTo>
                    <a:pt x="514" y="29"/>
                  </a:lnTo>
                  <a:lnTo>
                    <a:pt x="520" y="17"/>
                  </a:lnTo>
                  <a:lnTo>
                    <a:pt x="531" y="15"/>
                  </a:lnTo>
                  <a:lnTo>
                    <a:pt x="540" y="23"/>
                  </a:lnTo>
                  <a:lnTo>
                    <a:pt x="544" y="20"/>
                  </a:lnTo>
                  <a:lnTo>
                    <a:pt x="554" y="6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34"/>
            <p:cNvSpPr>
              <a:spLocks/>
            </p:cNvSpPr>
            <p:nvPr/>
          </p:nvSpPr>
          <p:spPr bwMode="auto">
            <a:xfrm>
              <a:off x="1511501" y="3861413"/>
              <a:ext cx="540112" cy="537833"/>
            </a:xfrm>
            <a:custGeom>
              <a:avLst/>
              <a:gdLst>
                <a:gd name="T0" fmla="*/ 250 w 393"/>
                <a:gd name="T1" fmla="*/ 22 h 426"/>
                <a:gd name="T2" fmla="*/ 288 w 393"/>
                <a:gd name="T3" fmla="*/ 9 h 426"/>
                <a:gd name="T4" fmla="*/ 292 w 393"/>
                <a:gd name="T5" fmla="*/ 14 h 426"/>
                <a:gd name="T6" fmla="*/ 307 w 393"/>
                <a:gd name="T7" fmla="*/ 11 h 426"/>
                <a:gd name="T8" fmla="*/ 350 w 393"/>
                <a:gd name="T9" fmla="*/ 3 h 426"/>
                <a:gd name="T10" fmla="*/ 381 w 393"/>
                <a:gd name="T11" fmla="*/ 23 h 426"/>
                <a:gd name="T12" fmla="*/ 393 w 393"/>
                <a:gd name="T13" fmla="*/ 22 h 426"/>
                <a:gd name="T14" fmla="*/ 384 w 393"/>
                <a:gd name="T15" fmla="*/ 54 h 426"/>
                <a:gd name="T16" fmla="*/ 358 w 393"/>
                <a:gd name="T17" fmla="*/ 69 h 426"/>
                <a:gd name="T18" fmla="*/ 336 w 393"/>
                <a:gd name="T19" fmla="*/ 105 h 426"/>
                <a:gd name="T20" fmla="*/ 341 w 393"/>
                <a:gd name="T21" fmla="*/ 131 h 426"/>
                <a:gd name="T22" fmla="*/ 338 w 393"/>
                <a:gd name="T23" fmla="*/ 184 h 426"/>
                <a:gd name="T24" fmla="*/ 361 w 393"/>
                <a:gd name="T25" fmla="*/ 246 h 426"/>
                <a:gd name="T26" fmla="*/ 365 w 393"/>
                <a:gd name="T27" fmla="*/ 255 h 426"/>
                <a:gd name="T28" fmla="*/ 333 w 393"/>
                <a:gd name="T29" fmla="*/ 280 h 426"/>
                <a:gd name="T30" fmla="*/ 319 w 393"/>
                <a:gd name="T31" fmla="*/ 324 h 426"/>
                <a:gd name="T32" fmla="*/ 319 w 393"/>
                <a:gd name="T33" fmla="*/ 361 h 426"/>
                <a:gd name="T34" fmla="*/ 316 w 393"/>
                <a:gd name="T35" fmla="*/ 380 h 426"/>
                <a:gd name="T36" fmla="*/ 287 w 393"/>
                <a:gd name="T37" fmla="*/ 366 h 426"/>
                <a:gd name="T38" fmla="*/ 258 w 393"/>
                <a:gd name="T39" fmla="*/ 358 h 426"/>
                <a:gd name="T40" fmla="*/ 218 w 393"/>
                <a:gd name="T41" fmla="*/ 409 h 426"/>
                <a:gd name="T42" fmla="*/ 203 w 393"/>
                <a:gd name="T43" fmla="*/ 418 h 426"/>
                <a:gd name="T44" fmla="*/ 203 w 393"/>
                <a:gd name="T45" fmla="*/ 412 h 426"/>
                <a:gd name="T46" fmla="*/ 164 w 393"/>
                <a:gd name="T47" fmla="*/ 418 h 426"/>
                <a:gd name="T48" fmla="*/ 150 w 393"/>
                <a:gd name="T49" fmla="*/ 415 h 426"/>
                <a:gd name="T50" fmla="*/ 112 w 393"/>
                <a:gd name="T51" fmla="*/ 383 h 426"/>
                <a:gd name="T52" fmla="*/ 68 w 393"/>
                <a:gd name="T53" fmla="*/ 392 h 426"/>
                <a:gd name="T54" fmla="*/ 52 w 393"/>
                <a:gd name="T55" fmla="*/ 366 h 426"/>
                <a:gd name="T56" fmla="*/ 43 w 393"/>
                <a:gd name="T57" fmla="*/ 358 h 426"/>
                <a:gd name="T58" fmla="*/ 18 w 393"/>
                <a:gd name="T59" fmla="*/ 370 h 426"/>
                <a:gd name="T60" fmla="*/ 32 w 393"/>
                <a:gd name="T61" fmla="*/ 310 h 426"/>
                <a:gd name="T62" fmla="*/ 46 w 393"/>
                <a:gd name="T63" fmla="*/ 224 h 426"/>
                <a:gd name="T64" fmla="*/ 22 w 393"/>
                <a:gd name="T65" fmla="*/ 191 h 426"/>
                <a:gd name="T66" fmla="*/ 0 w 393"/>
                <a:gd name="T67" fmla="*/ 171 h 426"/>
                <a:gd name="T68" fmla="*/ 6 w 393"/>
                <a:gd name="T69" fmla="*/ 160 h 426"/>
                <a:gd name="T70" fmla="*/ 17 w 393"/>
                <a:gd name="T71" fmla="*/ 91 h 426"/>
                <a:gd name="T72" fmla="*/ 48 w 393"/>
                <a:gd name="T73" fmla="*/ 98 h 426"/>
                <a:gd name="T74" fmla="*/ 66 w 393"/>
                <a:gd name="T75" fmla="*/ 88 h 426"/>
                <a:gd name="T76" fmla="*/ 74 w 393"/>
                <a:gd name="T77" fmla="*/ 69 h 426"/>
                <a:gd name="T78" fmla="*/ 109 w 393"/>
                <a:gd name="T79" fmla="*/ 60 h 426"/>
                <a:gd name="T80" fmla="*/ 144 w 393"/>
                <a:gd name="T81" fmla="*/ 89 h 426"/>
                <a:gd name="T82" fmla="*/ 161 w 393"/>
                <a:gd name="T83" fmla="*/ 72 h 426"/>
                <a:gd name="T84" fmla="*/ 169 w 393"/>
                <a:gd name="T85" fmla="*/ 66 h 426"/>
                <a:gd name="T86" fmla="*/ 193 w 393"/>
                <a:gd name="T87" fmla="*/ 52 h 426"/>
                <a:gd name="T88" fmla="*/ 201 w 393"/>
                <a:gd name="T89" fmla="*/ 48 h 426"/>
                <a:gd name="T90" fmla="*/ 200 w 393"/>
                <a:gd name="T91" fmla="*/ 2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93" h="426">
                  <a:moveTo>
                    <a:pt x="200" y="20"/>
                  </a:moveTo>
                  <a:lnTo>
                    <a:pt x="250" y="22"/>
                  </a:lnTo>
                  <a:lnTo>
                    <a:pt x="267" y="18"/>
                  </a:lnTo>
                  <a:lnTo>
                    <a:pt x="288" y="9"/>
                  </a:lnTo>
                  <a:lnTo>
                    <a:pt x="290" y="8"/>
                  </a:lnTo>
                  <a:lnTo>
                    <a:pt x="292" y="14"/>
                  </a:lnTo>
                  <a:lnTo>
                    <a:pt x="292" y="8"/>
                  </a:lnTo>
                  <a:lnTo>
                    <a:pt x="307" y="11"/>
                  </a:lnTo>
                  <a:lnTo>
                    <a:pt x="336" y="0"/>
                  </a:lnTo>
                  <a:lnTo>
                    <a:pt x="350" y="3"/>
                  </a:lnTo>
                  <a:lnTo>
                    <a:pt x="359" y="23"/>
                  </a:lnTo>
                  <a:lnTo>
                    <a:pt x="381" y="23"/>
                  </a:lnTo>
                  <a:lnTo>
                    <a:pt x="391" y="17"/>
                  </a:lnTo>
                  <a:lnTo>
                    <a:pt x="393" y="22"/>
                  </a:lnTo>
                  <a:lnTo>
                    <a:pt x="393" y="22"/>
                  </a:lnTo>
                  <a:lnTo>
                    <a:pt x="384" y="54"/>
                  </a:lnTo>
                  <a:lnTo>
                    <a:pt x="371" y="63"/>
                  </a:lnTo>
                  <a:lnTo>
                    <a:pt x="358" y="69"/>
                  </a:lnTo>
                  <a:lnTo>
                    <a:pt x="348" y="78"/>
                  </a:lnTo>
                  <a:lnTo>
                    <a:pt x="336" y="105"/>
                  </a:lnTo>
                  <a:lnTo>
                    <a:pt x="336" y="114"/>
                  </a:lnTo>
                  <a:lnTo>
                    <a:pt x="341" y="131"/>
                  </a:lnTo>
                  <a:lnTo>
                    <a:pt x="333" y="155"/>
                  </a:lnTo>
                  <a:lnTo>
                    <a:pt x="338" y="184"/>
                  </a:lnTo>
                  <a:lnTo>
                    <a:pt x="356" y="221"/>
                  </a:lnTo>
                  <a:lnTo>
                    <a:pt x="361" y="246"/>
                  </a:lnTo>
                  <a:lnTo>
                    <a:pt x="365" y="255"/>
                  </a:lnTo>
                  <a:lnTo>
                    <a:pt x="365" y="255"/>
                  </a:lnTo>
                  <a:lnTo>
                    <a:pt x="370" y="271"/>
                  </a:lnTo>
                  <a:lnTo>
                    <a:pt x="333" y="280"/>
                  </a:lnTo>
                  <a:lnTo>
                    <a:pt x="328" y="284"/>
                  </a:lnTo>
                  <a:lnTo>
                    <a:pt x="319" y="324"/>
                  </a:lnTo>
                  <a:lnTo>
                    <a:pt x="322" y="349"/>
                  </a:lnTo>
                  <a:lnTo>
                    <a:pt x="319" y="361"/>
                  </a:lnTo>
                  <a:lnTo>
                    <a:pt x="321" y="372"/>
                  </a:lnTo>
                  <a:lnTo>
                    <a:pt x="316" y="380"/>
                  </a:lnTo>
                  <a:lnTo>
                    <a:pt x="305" y="380"/>
                  </a:lnTo>
                  <a:lnTo>
                    <a:pt x="287" y="366"/>
                  </a:lnTo>
                  <a:lnTo>
                    <a:pt x="272" y="358"/>
                  </a:lnTo>
                  <a:lnTo>
                    <a:pt x="258" y="358"/>
                  </a:lnTo>
                  <a:lnTo>
                    <a:pt x="232" y="380"/>
                  </a:lnTo>
                  <a:lnTo>
                    <a:pt x="218" y="409"/>
                  </a:lnTo>
                  <a:lnTo>
                    <a:pt x="203" y="418"/>
                  </a:lnTo>
                  <a:lnTo>
                    <a:pt x="203" y="418"/>
                  </a:lnTo>
                  <a:lnTo>
                    <a:pt x="204" y="412"/>
                  </a:lnTo>
                  <a:lnTo>
                    <a:pt x="203" y="412"/>
                  </a:lnTo>
                  <a:lnTo>
                    <a:pt x="176" y="413"/>
                  </a:lnTo>
                  <a:lnTo>
                    <a:pt x="164" y="418"/>
                  </a:lnTo>
                  <a:lnTo>
                    <a:pt x="157" y="415"/>
                  </a:lnTo>
                  <a:lnTo>
                    <a:pt x="150" y="415"/>
                  </a:lnTo>
                  <a:lnTo>
                    <a:pt x="130" y="426"/>
                  </a:lnTo>
                  <a:lnTo>
                    <a:pt x="112" y="383"/>
                  </a:lnTo>
                  <a:lnTo>
                    <a:pt x="92" y="380"/>
                  </a:lnTo>
                  <a:lnTo>
                    <a:pt x="68" y="392"/>
                  </a:lnTo>
                  <a:lnTo>
                    <a:pt x="57" y="392"/>
                  </a:lnTo>
                  <a:lnTo>
                    <a:pt x="52" y="366"/>
                  </a:lnTo>
                  <a:lnTo>
                    <a:pt x="49" y="360"/>
                  </a:lnTo>
                  <a:lnTo>
                    <a:pt x="43" y="358"/>
                  </a:lnTo>
                  <a:lnTo>
                    <a:pt x="35" y="364"/>
                  </a:lnTo>
                  <a:lnTo>
                    <a:pt x="18" y="370"/>
                  </a:lnTo>
                  <a:lnTo>
                    <a:pt x="18" y="370"/>
                  </a:lnTo>
                  <a:lnTo>
                    <a:pt x="32" y="310"/>
                  </a:lnTo>
                  <a:lnTo>
                    <a:pt x="35" y="278"/>
                  </a:lnTo>
                  <a:lnTo>
                    <a:pt x="46" y="224"/>
                  </a:lnTo>
                  <a:lnTo>
                    <a:pt x="40" y="221"/>
                  </a:lnTo>
                  <a:lnTo>
                    <a:pt x="22" y="191"/>
                  </a:lnTo>
                  <a:lnTo>
                    <a:pt x="2" y="177"/>
                  </a:lnTo>
                  <a:lnTo>
                    <a:pt x="0" y="171"/>
                  </a:lnTo>
                  <a:lnTo>
                    <a:pt x="0" y="166"/>
                  </a:lnTo>
                  <a:lnTo>
                    <a:pt x="6" y="160"/>
                  </a:lnTo>
                  <a:lnTo>
                    <a:pt x="12" y="149"/>
                  </a:lnTo>
                  <a:lnTo>
                    <a:pt x="17" y="91"/>
                  </a:lnTo>
                  <a:lnTo>
                    <a:pt x="20" y="89"/>
                  </a:lnTo>
                  <a:lnTo>
                    <a:pt x="48" y="98"/>
                  </a:lnTo>
                  <a:lnTo>
                    <a:pt x="61" y="94"/>
                  </a:lnTo>
                  <a:lnTo>
                    <a:pt x="66" y="88"/>
                  </a:lnTo>
                  <a:lnTo>
                    <a:pt x="68" y="74"/>
                  </a:lnTo>
                  <a:lnTo>
                    <a:pt x="74" y="69"/>
                  </a:lnTo>
                  <a:lnTo>
                    <a:pt x="91" y="49"/>
                  </a:lnTo>
                  <a:lnTo>
                    <a:pt x="109" y="60"/>
                  </a:lnTo>
                  <a:lnTo>
                    <a:pt x="130" y="95"/>
                  </a:lnTo>
                  <a:lnTo>
                    <a:pt x="144" y="89"/>
                  </a:lnTo>
                  <a:lnTo>
                    <a:pt x="149" y="80"/>
                  </a:lnTo>
                  <a:lnTo>
                    <a:pt x="161" y="72"/>
                  </a:lnTo>
                  <a:lnTo>
                    <a:pt x="167" y="65"/>
                  </a:lnTo>
                  <a:lnTo>
                    <a:pt x="169" y="66"/>
                  </a:lnTo>
                  <a:lnTo>
                    <a:pt x="180" y="57"/>
                  </a:lnTo>
                  <a:lnTo>
                    <a:pt x="193" y="52"/>
                  </a:lnTo>
                  <a:lnTo>
                    <a:pt x="195" y="55"/>
                  </a:lnTo>
                  <a:lnTo>
                    <a:pt x="201" y="48"/>
                  </a:lnTo>
                  <a:lnTo>
                    <a:pt x="203" y="38"/>
                  </a:lnTo>
                  <a:lnTo>
                    <a:pt x="200" y="20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35"/>
            <p:cNvSpPr>
              <a:spLocks/>
            </p:cNvSpPr>
            <p:nvPr/>
          </p:nvSpPr>
          <p:spPr bwMode="auto">
            <a:xfrm>
              <a:off x="805095" y="3331155"/>
              <a:ext cx="985395" cy="1031479"/>
            </a:xfrm>
            <a:custGeom>
              <a:avLst/>
              <a:gdLst>
                <a:gd name="T0" fmla="*/ 68 w 717"/>
                <a:gd name="T1" fmla="*/ 231 h 817"/>
                <a:gd name="T2" fmla="*/ 103 w 717"/>
                <a:gd name="T3" fmla="*/ 216 h 817"/>
                <a:gd name="T4" fmla="*/ 180 w 717"/>
                <a:gd name="T5" fmla="*/ 157 h 817"/>
                <a:gd name="T6" fmla="*/ 204 w 717"/>
                <a:gd name="T7" fmla="*/ 163 h 817"/>
                <a:gd name="T8" fmla="*/ 216 w 717"/>
                <a:gd name="T9" fmla="*/ 166 h 817"/>
                <a:gd name="T10" fmla="*/ 285 w 717"/>
                <a:gd name="T11" fmla="*/ 131 h 817"/>
                <a:gd name="T12" fmla="*/ 376 w 717"/>
                <a:gd name="T13" fmla="*/ 82 h 817"/>
                <a:gd name="T14" fmla="*/ 407 w 717"/>
                <a:gd name="T15" fmla="*/ 37 h 817"/>
                <a:gd name="T16" fmla="*/ 453 w 717"/>
                <a:gd name="T17" fmla="*/ 0 h 817"/>
                <a:gd name="T18" fmla="*/ 491 w 717"/>
                <a:gd name="T19" fmla="*/ 43 h 817"/>
                <a:gd name="T20" fmla="*/ 562 w 717"/>
                <a:gd name="T21" fmla="*/ 79 h 817"/>
                <a:gd name="T22" fmla="*/ 605 w 717"/>
                <a:gd name="T23" fmla="*/ 83 h 817"/>
                <a:gd name="T24" fmla="*/ 631 w 717"/>
                <a:gd name="T25" fmla="*/ 86 h 817"/>
                <a:gd name="T26" fmla="*/ 594 w 717"/>
                <a:gd name="T27" fmla="*/ 122 h 817"/>
                <a:gd name="T28" fmla="*/ 572 w 717"/>
                <a:gd name="T29" fmla="*/ 169 h 817"/>
                <a:gd name="T30" fmla="*/ 595 w 717"/>
                <a:gd name="T31" fmla="*/ 223 h 817"/>
                <a:gd name="T32" fmla="*/ 631 w 717"/>
                <a:gd name="T33" fmla="*/ 300 h 817"/>
                <a:gd name="T34" fmla="*/ 657 w 717"/>
                <a:gd name="T35" fmla="*/ 360 h 817"/>
                <a:gd name="T36" fmla="*/ 684 w 717"/>
                <a:gd name="T37" fmla="*/ 383 h 817"/>
                <a:gd name="T38" fmla="*/ 703 w 717"/>
                <a:gd name="T39" fmla="*/ 435 h 817"/>
                <a:gd name="T40" fmla="*/ 714 w 717"/>
                <a:gd name="T41" fmla="*/ 440 h 817"/>
                <a:gd name="T42" fmla="*/ 709 w 717"/>
                <a:gd name="T43" fmla="*/ 475 h 817"/>
                <a:gd name="T44" fmla="*/ 683 w 717"/>
                <a:gd name="T45" fmla="*/ 486 h 817"/>
                <a:gd name="T46" fmla="*/ 663 w 717"/>
                <a:gd name="T47" fmla="*/ 500 h 817"/>
                <a:gd name="T48" fmla="*/ 623 w 717"/>
                <a:gd name="T49" fmla="*/ 480 h 817"/>
                <a:gd name="T50" fmla="*/ 582 w 717"/>
                <a:gd name="T51" fmla="*/ 494 h 817"/>
                <a:gd name="T52" fmla="*/ 562 w 717"/>
                <a:gd name="T53" fmla="*/ 518 h 817"/>
                <a:gd name="T54" fmla="*/ 526 w 717"/>
                <a:gd name="T55" fmla="*/ 569 h 817"/>
                <a:gd name="T56" fmla="*/ 514 w 717"/>
                <a:gd name="T57" fmla="*/ 591 h 817"/>
                <a:gd name="T58" fmla="*/ 554 w 717"/>
                <a:gd name="T59" fmla="*/ 641 h 817"/>
                <a:gd name="T60" fmla="*/ 546 w 717"/>
                <a:gd name="T61" fmla="*/ 730 h 817"/>
                <a:gd name="T62" fmla="*/ 496 w 717"/>
                <a:gd name="T63" fmla="*/ 797 h 817"/>
                <a:gd name="T64" fmla="*/ 448 w 717"/>
                <a:gd name="T65" fmla="*/ 812 h 817"/>
                <a:gd name="T66" fmla="*/ 393 w 717"/>
                <a:gd name="T67" fmla="*/ 815 h 817"/>
                <a:gd name="T68" fmla="*/ 416 w 717"/>
                <a:gd name="T69" fmla="*/ 766 h 817"/>
                <a:gd name="T70" fmla="*/ 407 w 717"/>
                <a:gd name="T71" fmla="*/ 729 h 817"/>
                <a:gd name="T72" fmla="*/ 384 w 717"/>
                <a:gd name="T73" fmla="*/ 683 h 817"/>
                <a:gd name="T74" fmla="*/ 322 w 717"/>
                <a:gd name="T75" fmla="*/ 672 h 817"/>
                <a:gd name="T76" fmla="*/ 299 w 717"/>
                <a:gd name="T77" fmla="*/ 674 h 817"/>
                <a:gd name="T78" fmla="*/ 264 w 717"/>
                <a:gd name="T79" fmla="*/ 655 h 817"/>
                <a:gd name="T80" fmla="*/ 229 w 717"/>
                <a:gd name="T81" fmla="*/ 709 h 817"/>
                <a:gd name="T82" fmla="*/ 170 w 717"/>
                <a:gd name="T83" fmla="*/ 686 h 817"/>
                <a:gd name="T84" fmla="*/ 126 w 717"/>
                <a:gd name="T85" fmla="*/ 623 h 817"/>
                <a:gd name="T86" fmla="*/ 114 w 717"/>
                <a:gd name="T87" fmla="*/ 583 h 817"/>
                <a:gd name="T88" fmla="*/ 127 w 717"/>
                <a:gd name="T89" fmla="*/ 528 h 817"/>
                <a:gd name="T90" fmla="*/ 111 w 717"/>
                <a:gd name="T91" fmla="*/ 514 h 817"/>
                <a:gd name="T92" fmla="*/ 98 w 717"/>
                <a:gd name="T93" fmla="*/ 558 h 817"/>
                <a:gd name="T94" fmla="*/ 81 w 717"/>
                <a:gd name="T95" fmla="*/ 529 h 817"/>
                <a:gd name="T96" fmla="*/ 71 w 717"/>
                <a:gd name="T97" fmla="*/ 469 h 817"/>
                <a:gd name="T98" fmla="*/ 0 w 717"/>
                <a:gd name="T99" fmla="*/ 492 h 817"/>
                <a:gd name="T100" fmla="*/ 12 w 717"/>
                <a:gd name="T101" fmla="*/ 452 h 817"/>
                <a:gd name="T102" fmla="*/ 20 w 717"/>
                <a:gd name="T103" fmla="*/ 403 h 817"/>
                <a:gd name="T104" fmla="*/ 14 w 717"/>
                <a:gd name="T105" fmla="*/ 352 h 817"/>
                <a:gd name="T106" fmla="*/ 14 w 717"/>
                <a:gd name="T107" fmla="*/ 305 h 817"/>
                <a:gd name="T108" fmla="*/ 22 w 717"/>
                <a:gd name="T109" fmla="*/ 286 h 817"/>
                <a:gd name="T110" fmla="*/ 32 w 717"/>
                <a:gd name="T111" fmla="*/ 260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7" h="817">
                  <a:moveTo>
                    <a:pt x="28" y="249"/>
                  </a:moveTo>
                  <a:lnTo>
                    <a:pt x="48" y="232"/>
                  </a:lnTo>
                  <a:lnTo>
                    <a:pt x="68" y="231"/>
                  </a:lnTo>
                  <a:lnTo>
                    <a:pt x="92" y="228"/>
                  </a:lnTo>
                  <a:lnTo>
                    <a:pt x="101" y="222"/>
                  </a:lnTo>
                  <a:lnTo>
                    <a:pt x="103" y="216"/>
                  </a:lnTo>
                  <a:lnTo>
                    <a:pt x="126" y="196"/>
                  </a:lnTo>
                  <a:lnTo>
                    <a:pt x="137" y="191"/>
                  </a:lnTo>
                  <a:lnTo>
                    <a:pt x="180" y="157"/>
                  </a:lnTo>
                  <a:lnTo>
                    <a:pt x="195" y="156"/>
                  </a:lnTo>
                  <a:lnTo>
                    <a:pt x="200" y="157"/>
                  </a:lnTo>
                  <a:lnTo>
                    <a:pt x="204" y="163"/>
                  </a:lnTo>
                  <a:lnTo>
                    <a:pt x="207" y="163"/>
                  </a:lnTo>
                  <a:lnTo>
                    <a:pt x="210" y="168"/>
                  </a:lnTo>
                  <a:lnTo>
                    <a:pt x="216" y="166"/>
                  </a:lnTo>
                  <a:lnTo>
                    <a:pt x="259" y="146"/>
                  </a:lnTo>
                  <a:lnTo>
                    <a:pt x="278" y="133"/>
                  </a:lnTo>
                  <a:lnTo>
                    <a:pt x="285" y="131"/>
                  </a:lnTo>
                  <a:lnTo>
                    <a:pt x="299" y="119"/>
                  </a:lnTo>
                  <a:lnTo>
                    <a:pt x="336" y="99"/>
                  </a:lnTo>
                  <a:lnTo>
                    <a:pt x="376" y="82"/>
                  </a:lnTo>
                  <a:lnTo>
                    <a:pt x="404" y="60"/>
                  </a:lnTo>
                  <a:lnTo>
                    <a:pt x="407" y="53"/>
                  </a:lnTo>
                  <a:lnTo>
                    <a:pt x="407" y="37"/>
                  </a:lnTo>
                  <a:lnTo>
                    <a:pt x="417" y="14"/>
                  </a:lnTo>
                  <a:lnTo>
                    <a:pt x="440" y="2"/>
                  </a:lnTo>
                  <a:lnTo>
                    <a:pt x="453" y="0"/>
                  </a:lnTo>
                  <a:lnTo>
                    <a:pt x="477" y="16"/>
                  </a:lnTo>
                  <a:lnTo>
                    <a:pt x="480" y="31"/>
                  </a:lnTo>
                  <a:lnTo>
                    <a:pt x="491" y="43"/>
                  </a:lnTo>
                  <a:lnTo>
                    <a:pt x="511" y="59"/>
                  </a:lnTo>
                  <a:lnTo>
                    <a:pt x="546" y="70"/>
                  </a:lnTo>
                  <a:lnTo>
                    <a:pt x="562" y="79"/>
                  </a:lnTo>
                  <a:lnTo>
                    <a:pt x="568" y="77"/>
                  </a:lnTo>
                  <a:lnTo>
                    <a:pt x="591" y="85"/>
                  </a:lnTo>
                  <a:lnTo>
                    <a:pt x="605" y="83"/>
                  </a:lnTo>
                  <a:lnTo>
                    <a:pt x="621" y="73"/>
                  </a:lnTo>
                  <a:lnTo>
                    <a:pt x="631" y="77"/>
                  </a:lnTo>
                  <a:lnTo>
                    <a:pt x="631" y="86"/>
                  </a:lnTo>
                  <a:lnTo>
                    <a:pt x="617" y="105"/>
                  </a:lnTo>
                  <a:lnTo>
                    <a:pt x="597" y="119"/>
                  </a:lnTo>
                  <a:lnTo>
                    <a:pt x="594" y="122"/>
                  </a:lnTo>
                  <a:lnTo>
                    <a:pt x="592" y="131"/>
                  </a:lnTo>
                  <a:lnTo>
                    <a:pt x="578" y="142"/>
                  </a:lnTo>
                  <a:lnTo>
                    <a:pt x="572" y="169"/>
                  </a:lnTo>
                  <a:lnTo>
                    <a:pt x="577" y="179"/>
                  </a:lnTo>
                  <a:lnTo>
                    <a:pt x="586" y="211"/>
                  </a:lnTo>
                  <a:lnTo>
                    <a:pt x="595" y="223"/>
                  </a:lnTo>
                  <a:lnTo>
                    <a:pt x="614" y="266"/>
                  </a:lnTo>
                  <a:lnTo>
                    <a:pt x="626" y="283"/>
                  </a:lnTo>
                  <a:lnTo>
                    <a:pt x="631" y="300"/>
                  </a:lnTo>
                  <a:lnTo>
                    <a:pt x="632" y="312"/>
                  </a:lnTo>
                  <a:lnTo>
                    <a:pt x="640" y="334"/>
                  </a:lnTo>
                  <a:lnTo>
                    <a:pt x="657" y="360"/>
                  </a:lnTo>
                  <a:lnTo>
                    <a:pt x="678" y="374"/>
                  </a:lnTo>
                  <a:lnTo>
                    <a:pt x="678" y="378"/>
                  </a:lnTo>
                  <a:lnTo>
                    <a:pt x="684" y="383"/>
                  </a:lnTo>
                  <a:lnTo>
                    <a:pt x="686" y="400"/>
                  </a:lnTo>
                  <a:lnTo>
                    <a:pt x="698" y="429"/>
                  </a:lnTo>
                  <a:lnTo>
                    <a:pt x="703" y="435"/>
                  </a:lnTo>
                  <a:lnTo>
                    <a:pt x="710" y="435"/>
                  </a:lnTo>
                  <a:lnTo>
                    <a:pt x="714" y="440"/>
                  </a:lnTo>
                  <a:lnTo>
                    <a:pt x="714" y="440"/>
                  </a:lnTo>
                  <a:lnTo>
                    <a:pt x="717" y="458"/>
                  </a:lnTo>
                  <a:lnTo>
                    <a:pt x="715" y="468"/>
                  </a:lnTo>
                  <a:lnTo>
                    <a:pt x="709" y="475"/>
                  </a:lnTo>
                  <a:lnTo>
                    <a:pt x="707" y="472"/>
                  </a:lnTo>
                  <a:lnTo>
                    <a:pt x="694" y="477"/>
                  </a:lnTo>
                  <a:lnTo>
                    <a:pt x="683" y="486"/>
                  </a:lnTo>
                  <a:lnTo>
                    <a:pt x="681" y="485"/>
                  </a:lnTo>
                  <a:lnTo>
                    <a:pt x="675" y="492"/>
                  </a:lnTo>
                  <a:lnTo>
                    <a:pt x="663" y="500"/>
                  </a:lnTo>
                  <a:lnTo>
                    <a:pt x="658" y="509"/>
                  </a:lnTo>
                  <a:lnTo>
                    <a:pt x="644" y="515"/>
                  </a:lnTo>
                  <a:lnTo>
                    <a:pt x="623" y="480"/>
                  </a:lnTo>
                  <a:lnTo>
                    <a:pt x="605" y="469"/>
                  </a:lnTo>
                  <a:lnTo>
                    <a:pt x="588" y="489"/>
                  </a:lnTo>
                  <a:lnTo>
                    <a:pt x="582" y="494"/>
                  </a:lnTo>
                  <a:lnTo>
                    <a:pt x="580" y="508"/>
                  </a:lnTo>
                  <a:lnTo>
                    <a:pt x="575" y="514"/>
                  </a:lnTo>
                  <a:lnTo>
                    <a:pt x="562" y="518"/>
                  </a:lnTo>
                  <a:lnTo>
                    <a:pt x="534" y="509"/>
                  </a:lnTo>
                  <a:lnTo>
                    <a:pt x="531" y="511"/>
                  </a:lnTo>
                  <a:lnTo>
                    <a:pt x="526" y="569"/>
                  </a:lnTo>
                  <a:lnTo>
                    <a:pt x="520" y="580"/>
                  </a:lnTo>
                  <a:lnTo>
                    <a:pt x="514" y="586"/>
                  </a:lnTo>
                  <a:lnTo>
                    <a:pt x="514" y="591"/>
                  </a:lnTo>
                  <a:lnTo>
                    <a:pt x="516" y="597"/>
                  </a:lnTo>
                  <a:lnTo>
                    <a:pt x="536" y="611"/>
                  </a:lnTo>
                  <a:lnTo>
                    <a:pt x="554" y="641"/>
                  </a:lnTo>
                  <a:lnTo>
                    <a:pt x="560" y="644"/>
                  </a:lnTo>
                  <a:lnTo>
                    <a:pt x="549" y="698"/>
                  </a:lnTo>
                  <a:lnTo>
                    <a:pt x="546" y="730"/>
                  </a:lnTo>
                  <a:lnTo>
                    <a:pt x="532" y="790"/>
                  </a:lnTo>
                  <a:lnTo>
                    <a:pt x="532" y="790"/>
                  </a:lnTo>
                  <a:lnTo>
                    <a:pt x="496" y="797"/>
                  </a:lnTo>
                  <a:lnTo>
                    <a:pt x="486" y="804"/>
                  </a:lnTo>
                  <a:lnTo>
                    <a:pt x="466" y="812"/>
                  </a:lnTo>
                  <a:lnTo>
                    <a:pt x="448" y="812"/>
                  </a:lnTo>
                  <a:lnTo>
                    <a:pt x="433" y="815"/>
                  </a:lnTo>
                  <a:lnTo>
                    <a:pt x="394" y="817"/>
                  </a:lnTo>
                  <a:lnTo>
                    <a:pt x="393" y="815"/>
                  </a:lnTo>
                  <a:lnTo>
                    <a:pt x="394" y="807"/>
                  </a:lnTo>
                  <a:lnTo>
                    <a:pt x="419" y="783"/>
                  </a:lnTo>
                  <a:lnTo>
                    <a:pt x="416" y="766"/>
                  </a:lnTo>
                  <a:lnTo>
                    <a:pt x="410" y="749"/>
                  </a:lnTo>
                  <a:lnTo>
                    <a:pt x="410" y="735"/>
                  </a:lnTo>
                  <a:lnTo>
                    <a:pt x="407" y="729"/>
                  </a:lnTo>
                  <a:lnTo>
                    <a:pt x="388" y="721"/>
                  </a:lnTo>
                  <a:lnTo>
                    <a:pt x="385" y="717"/>
                  </a:lnTo>
                  <a:lnTo>
                    <a:pt x="384" y="683"/>
                  </a:lnTo>
                  <a:lnTo>
                    <a:pt x="376" y="671"/>
                  </a:lnTo>
                  <a:lnTo>
                    <a:pt x="338" y="669"/>
                  </a:lnTo>
                  <a:lnTo>
                    <a:pt x="322" y="672"/>
                  </a:lnTo>
                  <a:lnTo>
                    <a:pt x="316" y="680"/>
                  </a:lnTo>
                  <a:lnTo>
                    <a:pt x="310" y="681"/>
                  </a:lnTo>
                  <a:lnTo>
                    <a:pt x="299" y="674"/>
                  </a:lnTo>
                  <a:lnTo>
                    <a:pt x="289" y="647"/>
                  </a:lnTo>
                  <a:lnTo>
                    <a:pt x="273" y="646"/>
                  </a:lnTo>
                  <a:lnTo>
                    <a:pt x="264" y="655"/>
                  </a:lnTo>
                  <a:lnTo>
                    <a:pt x="256" y="681"/>
                  </a:lnTo>
                  <a:lnTo>
                    <a:pt x="239" y="706"/>
                  </a:lnTo>
                  <a:lnTo>
                    <a:pt x="229" y="709"/>
                  </a:lnTo>
                  <a:lnTo>
                    <a:pt x="204" y="707"/>
                  </a:lnTo>
                  <a:lnTo>
                    <a:pt x="189" y="700"/>
                  </a:lnTo>
                  <a:lnTo>
                    <a:pt x="170" y="686"/>
                  </a:lnTo>
                  <a:lnTo>
                    <a:pt x="152" y="658"/>
                  </a:lnTo>
                  <a:lnTo>
                    <a:pt x="144" y="638"/>
                  </a:lnTo>
                  <a:lnTo>
                    <a:pt x="126" y="623"/>
                  </a:lnTo>
                  <a:lnTo>
                    <a:pt x="114" y="608"/>
                  </a:lnTo>
                  <a:lnTo>
                    <a:pt x="111" y="586"/>
                  </a:lnTo>
                  <a:lnTo>
                    <a:pt x="114" y="583"/>
                  </a:lnTo>
                  <a:lnTo>
                    <a:pt x="115" y="583"/>
                  </a:lnTo>
                  <a:lnTo>
                    <a:pt x="126" y="548"/>
                  </a:lnTo>
                  <a:lnTo>
                    <a:pt x="127" y="528"/>
                  </a:lnTo>
                  <a:lnTo>
                    <a:pt x="124" y="517"/>
                  </a:lnTo>
                  <a:lnTo>
                    <a:pt x="118" y="514"/>
                  </a:lnTo>
                  <a:lnTo>
                    <a:pt x="111" y="514"/>
                  </a:lnTo>
                  <a:lnTo>
                    <a:pt x="107" y="517"/>
                  </a:lnTo>
                  <a:lnTo>
                    <a:pt x="104" y="525"/>
                  </a:lnTo>
                  <a:lnTo>
                    <a:pt x="98" y="558"/>
                  </a:lnTo>
                  <a:lnTo>
                    <a:pt x="94" y="557"/>
                  </a:lnTo>
                  <a:lnTo>
                    <a:pt x="84" y="544"/>
                  </a:lnTo>
                  <a:lnTo>
                    <a:pt x="81" y="529"/>
                  </a:lnTo>
                  <a:lnTo>
                    <a:pt x="80" y="489"/>
                  </a:lnTo>
                  <a:lnTo>
                    <a:pt x="78" y="481"/>
                  </a:lnTo>
                  <a:lnTo>
                    <a:pt x="71" y="469"/>
                  </a:lnTo>
                  <a:lnTo>
                    <a:pt x="58" y="465"/>
                  </a:lnTo>
                  <a:lnTo>
                    <a:pt x="37" y="465"/>
                  </a:lnTo>
                  <a:lnTo>
                    <a:pt x="0" y="492"/>
                  </a:lnTo>
                  <a:lnTo>
                    <a:pt x="0" y="492"/>
                  </a:lnTo>
                  <a:lnTo>
                    <a:pt x="8" y="478"/>
                  </a:lnTo>
                  <a:lnTo>
                    <a:pt x="12" y="452"/>
                  </a:lnTo>
                  <a:lnTo>
                    <a:pt x="20" y="428"/>
                  </a:lnTo>
                  <a:lnTo>
                    <a:pt x="18" y="420"/>
                  </a:lnTo>
                  <a:lnTo>
                    <a:pt x="20" y="403"/>
                  </a:lnTo>
                  <a:lnTo>
                    <a:pt x="28" y="389"/>
                  </a:lnTo>
                  <a:lnTo>
                    <a:pt x="29" y="372"/>
                  </a:lnTo>
                  <a:lnTo>
                    <a:pt x="14" y="352"/>
                  </a:lnTo>
                  <a:lnTo>
                    <a:pt x="8" y="328"/>
                  </a:lnTo>
                  <a:lnTo>
                    <a:pt x="8" y="315"/>
                  </a:lnTo>
                  <a:lnTo>
                    <a:pt x="14" y="305"/>
                  </a:lnTo>
                  <a:lnTo>
                    <a:pt x="12" y="292"/>
                  </a:lnTo>
                  <a:lnTo>
                    <a:pt x="14" y="288"/>
                  </a:lnTo>
                  <a:lnTo>
                    <a:pt x="22" y="286"/>
                  </a:lnTo>
                  <a:lnTo>
                    <a:pt x="31" y="268"/>
                  </a:lnTo>
                  <a:lnTo>
                    <a:pt x="28" y="265"/>
                  </a:lnTo>
                  <a:lnTo>
                    <a:pt x="32" y="260"/>
                  </a:lnTo>
                  <a:lnTo>
                    <a:pt x="32" y="252"/>
                  </a:lnTo>
                  <a:lnTo>
                    <a:pt x="28" y="249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36"/>
            <p:cNvSpPr>
              <a:spLocks/>
            </p:cNvSpPr>
            <p:nvPr/>
          </p:nvSpPr>
          <p:spPr bwMode="auto">
            <a:xfrm>
              <a:off x="3868478" y="2769334"/>
              <a:ext cx="1100839" cy="965828"/>
            </a:xfrm>
            <a:custGeom>
              <a:avLst/>
              <a:gdLst>
                <a:gd name="T0" fmla="*/ 102 w 801"/>
                <a:gd name="T1" fmla="*/ 0 h 765"/>
                <a:gd name="T2" fmla="*/ 138 w 801"/>
                <a:gd name="T3" fmla="*/ 6 h 765"/>
                <a:gd name="T4" fmla="*/ 158 w 801"/>
                <a:gd name="T5" fmla="*/ 61 h 765"/>
                <a:gd name="T6" fmla="*/ 226 w 801"/>
                <a:gd name="T7" fmla="*/ 124 h 765"/>
                <a:gd name="T8" fmla="*/ 243 w 801"/>
                <a:gd name="T9" fmla="*/ 136 h 765"/>
                <a:gd name="T10" fmla="*/ 250 w 801"/>
                <a:gd name="T11" fmla="*/ 192 h 765"/>
                <a:gd name="T12" fmla="*/ 235 w 801"/>
                <a:gd name="T13" fmla="*/ 227 h 765"/>
                <a:gd name="T14" fmla="*/ 238 w 801"/>
                <a:gd name="T15" fmla="*/ 242 h 765"/>
                <a:gd name="T16" fmla="*/ 267 w 801"/>
                <a:gd name="T17" fmla="*/ 256 h 765"/>
                <a:gd name="T18" fmla="*/ 283 w 801"/>
                <a:gd name="T19" fmla="*/ 289 h 765"/>
                <a:gd name="T20" fmla="*/ 301 w 801"/>
                <a:gd name="T21" fmla="*/ 299 h 765"/>
                <a:gd name="T22" fmla="*/ 364 w 801"/>
                <a:gd name="T23" fmla="*/ 310 h 765"/>
                <a:gd name="T24" fmla="*/ 453 w 801"/>
                <a:gd name="T25" fmla="*/ 298 h 765"/>
                <a:gd name="T26" fmla="*/ 501 w 801"/>
                <a:gd name="T27" fmla="*/ 258 h 765"/>
                <a:gd name="T28" fmla="*/ 501 w 801"/>
                <a:gd name="T29" fmla="*/ 236 h 765"/>
                <a:gd name="T30" fmla="*/ 484 w 801"/>
                <a:gd name="T31" fmla="*/ 202 h 765"/>
                <a:gd name="T32" fmla="*/ 548 w 801"/>
                <a:gd name="T33" fmla="*/ 216 h 765"/>
                <a:gd name="T34" fmla="*/ 622 w 801"/>
                <a:gd name="T35" fmla="*/ 250 h 765"/>
                <a:gd name="T36" fmla="*/ 728 w 801"/>
                <a:gd name="T37" fmla="*/ 304 h 765"/>
                <a:gd name="T38" fmla="*/ 766 w 801"/>
                <a:gd name="T39" fmla="*/ 325 h 765"/>
                <a:gd name="T40" fmla="*/ 777 w 801"/>
                <a:gd name="T41" fmla="*/ 362 h 765"/>
                <a:gd name="T42" fmla="*/ 778 w 801"/>
                <a:gd name="T43" fmla="*/ 424 h 765"/>
                <a:gd name="T44" fmla="*/ 800 w 801"/>
                <a:gd name="T45" fmla="*/ 485 h 765"/>
                <a:gd name="T46" fmla="*/ 798 w 801"/>
                <a:gd name="T47" fmla="*/ 507 h 765"/>
                <a:gd name="T48" fmla="*/ 801 w 801"/>
                <a:gd name="T49" fmla="*/ 541 h 765"/>
                <a:gd name="T50" fmla="*/ 715 w 801"/>
                <a:gd name="T51" fmla="*/ 596 h 765"/>
                <a:gd name="T52" fmla="*/ 646 w 801"/>
                <a:gd name="T53" fmla="*/ 608 h 765"/>
                <a:gd name="T54" fmla="*/ 619 w 801"/>
                <a:gd name="T55" fmla="*/ 642 h 765"/>
                <a:gd name="T56" fmla="*/ 545 w 801"/>
                <a:gd name="T57" fmla="*/ 701 h 765"/>
                <a:gd name="T58" fmla="*/ 484 w 801"/>
                <a:gd name="T59" fmla="*/ 756 h 765"/>
                <a:gd name="T60" fmla="*/ 431 w 801"/>
                <a:gd name="T61" fmla="*/ 765 h 765"/>
                <a:gd name="T62" fmla="*/ 407 w 801"/>
                <a:gd name="T63" fmla="*/ 764 h 765"/>
                <a:gd name="T64" fmla="*/ 382 w 801"/>
                <a:gd name="T65" fmla="*/ 734 h 765"/>
                <a:gd name="T66" fmla="*/ 260 w 801"/>
                <a:gd name="T67" fmla="*/ 725 h 765"/>
                <a:gd name="T68" fmla="*/ 186 w 801"/>
                <a:gd name="T69" fmla="*/ 717 h 765"/>
                <a:gd name="T70" fmla="*/ 146 w 801"/>
                <a:gd name="T71" fmla="*/ 688 h 765"/>
                <a:gd name="T72" fmla="*/ 146 w 801"/>
                <a:gd name="T73" fmla="*/ 647 h 765"/>
                <a:gd name="T74" fmla="*/ 129 w 801"/>
                <a:gd name="T75" fmla="*/ 622 h 765"/>
                <a:gd name="T76" fmla="*/ 142 w 801"/>
                <a:gd name="T77" fmla="*/ 599 h 765"/>
                <a:gd name="T78" fmla="*/ 160 w 801"/>
                <a:gd name="T79" fmla="*/ 576 h 765"/>
                <a:gd name="T80" fmla="*/ 181 w 801"/>
                <a:gd name="T81" fmla="*/ 562 h 765"/>
                <a:gd name="T82" fmla="*/ 203 w 801"/>
                <a:gd name="T83" fmla="*/ 519 h 765"/>
                <a:gd name="T84" fmla="*/ 183 w 801"/>
                <a:gd name="T85" fmla="*/ 502 h 765"/>
                <a:gd name="T86" fmla="*/ 145 w 801"/>
                <a:gd name="T87" fmla="*/ 511 h 765"/>
                <a:gd name="T88" fmla="*/ 99 w 801"/>
                <a:gd name="T89" fmla="*/ 501 h 765"/>
                <a:gd name="T90" fmla="*/ 82 w 801"/>
                <a:gd name="T91" fmla="*/ 453 h 765"/>
                <a:gd name="T92" fmla="*/ 54 w 801"/>
                <a:gd name="T93" fmla="*/ 447 h 765"/>
                <a:gd name="T94" fmla="*/ 45 w 801"/>
                <a:gd name="T95" fmla="*/ 436 h 765"/>
                <a:gd name="T96" fmla="*/ 54 w 801"/>
                <a:gd name="T97" fmla="*/ 392 h 765"/>
                <a:gd name="T98" fmla="*/ 37 w 801"/>
                <a:gd name="T99" fmla="*/ 372 h 765"/>
                <a:gd name="T100" fmla="*/ 2 w 801"/>
                <a:gd name="T101" fmla="*/ 319 h 765"/>
                <a:gd name="T102" fmla="*/ 7 w 801"/>
                <a:gd name="T103" fmla="*/ 304 h 765"/>
                <a:gd name="T104" fmla="*/ 17 w 801"/>
                <a:gd name="T105" fmla="*/ 267 h 765"/>
                <a:gd name="T106" fmla="*/ 31 w 801"/>
                <a:gd name="T107" fmla="*/ 238 h 765"/>
                <a:gd name="T108" fmla="*/ 30 w 801"/>
                <a:gd name="T109" fmla="*/ 219 h 765"/>
                <a:gd name="T110" fmla="*/ 34 w 801"/>
                <a:gd name="T111" fmla="*/ 159 h 765"/>
                <a:gd name="T112" fmla="*/ 49 w 801"/>
                <a:gd name="T113" fmla="*/ 139 h 765"/>
                <a:gd name="T114" fmla="*/ 37 w 801"/>
                <a:gd name="T115" fmla="*/ 101 h 765"/>
                <a:gd name="T116" fmla="*/ 51 w 801"/>
                <a:gd name="T117" fmla="*/ 53 h 765"/>
                <a:gd name="T118" fmla="*/ 77 w 801"/>
                <a:gd name="T119" fmla="*/ 41 h 765"/>
                <a:gd name="T120" fmla="*/ 88 w 801"/>
                <a:gd name="T121" fmla="*/ 23 h 765"/>
                <a:gd name="T122" fmla="*/ 92 w 801"/>
                <a:gd name="T123" fmla="*/ 3 h 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01" h="765">
                  <a:moveTo>
                    <a:pt x="92" y="3"/>
                  </a:moveTo>
                  <a:lnTo>
                    <a:pt x="102" y="0"/>
                  </a:lnTo>
                  <a:lnTo>
                    <a:pt x="120" y="0"/>
                  </a:lnTo>
                  <a:lnTo>
                    <a:pt x="138" y="6"/>
                  </a:lnTo>
                  <a:lnTo>
                    <a:pt x="154" y="32"/>
                  </a:lnTo>
                  <a:lnTo>
                    <a:pt x="158" y="61"/>
                  </a:lnTo>
                  <a:lnTo>
                    <a:pt x="158" y="136"/>
                  </a:lnTo>
                  <a:lnTo>
                    <a:pt x="226" y="124"/>
                  </a:lnTo>
                  <a:lnTo>
                    <a:pt x="232" y="124"/>
                  </a:lnTo>
                  <a:lnTo>
                    <a:pt x="243" y="136"/>
                  </a:lnTo>
                  <a:lnTo>
                    <a:pt x="249" y="156"/>
                  </a:lnTo>
                  <a:lnTo>
                    <a:pt x="250" y="192"/>
                  </a:lnTo>
                  <a:lnTo>
                    <a:pt x="249" y="199"/>
                  </a:lnTo>
                  <a:lnTo>
                    <a:pt x="235" y="227"/>
                  </a:lnTo>
                  <a:lnTo>
                    <a:pt x="234" y="238"/>
                  </a:lnTo>
                  <a:lnTo>
                    <a:pt x="238" y="242"/>
                  </a:lnTo>
                  <a:lnTo>
                    <a:pt x="261" y="252"/>
                  </a:lnTo>
                  <a:lnTo>
                    <a:pt x="267" y="256"/>
                  </a:lnTo>
                  <a:lnTo>
                    <a:pt x="272" y="262"/>
                  </a:lnTo>
                  <a:lnTo>
                    <a:pt x="283" y="289"/>
                  </a:lnTo>
                  <a:lnTo>
                    <a:pt x="292" y="296"/>
                  </a:lnTo>
                  <a:lnTo>
                    <a:pt x="301" y="299"/>
                  </a:lnTo>
                  <a:lnTo>
                    <a:pt x="330" y="301"/>
                  </a:lnTo>
                  <a:lnTo>
                    <a:pt x="364" y="310"/>
                  </a:lnTo>
                  <a:lnTo>
                    <a:pt x="425" y="307"/>
                  </a:lnTo>
                  <a:lnTo>
                    <a:pt x="453" y="298"/>
                  </a:lnTo>
                  <a:lnTo>
                    <a:pt x="470" y="265"/>
                  </a:lnTo>
                  <a:lnTo>
                    <a:pt x="501" y="258"/>
                  </a:lnTo>
                  <a:lnTo>
                    <a:pt x="504" y="247"/>
                  </a:lnTo>
                  <a:lnTo>
                    <a:pt x="501" y="236"/>
                  </a:lnTo>
                  <a:lnTo>
                    <a:pt x="482" y="212"/>
                  </a:lnTo>
                  <a:lnTo>
                    <a:pt x="484" y="202"/>
                  </a:lnTo>
                  <a:lnTo>
                    <a:pt x="502" y="192"/>
                  </a:lnTo>
                  <a:lnTo>
                    <a:pt x="548" y="216"/>
                  </a:lnTo>
                  <a:lnTo>
                    <a:pt x="565" y="219"/>
                  </a:lnTo>
                  <a:lnTo>
                    <a:pt x="622" y="250"/>
                  </a:lnTo>
                  <a:lnTo>
                    <a:pt x="689" y="279"/>
                  </a:lnTo>
                  <a:lnTo>
                    <a:pt x="728" y="304"/>
                  </a:lnTo>
                  <a:lnTo>
                    <a:pt x="766" y="325"/>
                  </a:lnTo>
                  <a:lnTo>
                    <a:pt x="766" y="325"/>
                  </a:lnTo>
                  <a:lnTo>
                    <a:pt x="775" y="348"/>
                  </a:lnTo>
                  <a:lnTo>
                    <a:pt x="777" y="362"/>
                  </a:lnTo>
                  <a:lnTo>
                    <a:pt x="774" y="387"/>
                  </a:lnTo>
                  <a:lnTo>
                    <a:pt x="778" y="424"/>
                  </a:lnTo>
                  <a:lnTo>
                    <a:pt x="794" y="448"/>
                  </a:lnTo>
                  <a:lnTo>
                    <a:pt x="800" y="485"/>
                  </a:lnTo>
                  <a:lnTo>
                    <a:pt x="797" y="493"/>
                  </a:lnTo>
                  <a:lnTo>
                    <a:pt x="798" y="507"/>
                  </a:lnTo>
                  <a:lnTo>
                    <a:pt x="800" y="507"/>
                  </a:lnTo>
                  <a:lnTo>
                    <a:pt x="801" y="541"/>
                  </a:lnTo>
                  <a:lnTo>
                    <a:pt x="791" y="559"/>
                  </a:lnTo>
                  <a:lnTo>
                    <a:pt x="715" y="596"/>
                  </a:lnTo>
                  <a:lnTo>
                    <a:pt x="705" y="594"/>
                  </a:lnTo>
                  <a:lnTo>
                    <a:pt x="646" y="608"/>
                  </a:lnTo>
                  <a:lnTo>
                    <a:pt x="631" y="618"/>
                  </a:lnTo>
                  <a:lnTo>
                    <a:pt x="619" y="642"/>
                  </a:lnTo>
                  <a:lnTo>
                    <a:pt x="590" y="677"/>
                  </a:lnTo>
                  <a:lnTo>
                    <a:pt x="545" y="701"/>
                  </a:lnTo>
                  <a:lnTo>
                    <a:pt x="497" y="748"/>
                  </a:lnTo>
                  <a:lnTo>
                    <a:pt x="484" y="756"/>
                  </a:lnTo>
                  <a:lnTo>
                    <a:pt x="456" y="762"/>
                  </a:lnTo>
                  <a:lnTo>
                    <a:pt x="431" y="765"/>
                  </a:lnTo>
                  <a:lnTo>
                    <a:pt x="407" y="764"/>
                  </a:lnTo>
                  <a:lnTo>
                    <a:pt x="407" y="764"/>
                  </a:lnTo>
                  <a:lnTo>
                    <a:pt x="398" y="747"/>
                  </a:lnTo>
                  <a:lnTo>
                    <a:pt x="382" y="734"/>
                  </a:lnTo>
                  <a:lnTo>
                    <a:pt x="319" y="708"/>
                  </a:lnTo>
                  <a:lnTo>
                    <a:pt x="260" y="725"/>
                  </a:lnTo>
                  <a:lnTo>
                    <a:pt x="209" y="725"/>
                  </a:lnTo>
                  <a:lnTo>
                    <a:pt x="186" y="717"/>
                  </a:lnTo>
                  <a:lnTo>
                    <a:pt x="155" y="701"/>
                  </a:lnTo>
                  <a:lnTo>
                    <a:pt x="146" y="688"/>
                  </a:lnTo>
                  <a:lnTo>
                    <a:pt x="148" y="654"/>
                  </a:lnTo>
                  <a:lnTo>
                    <a:pt x="146" y="647"/>
                  </a:lnTo>
                  <a:lnTo>
                    <a:pt x="134" y="633"/>
                  </a:lnTo>
                  <a:lnTo>
                    <a:pt x="129" y="622"/>
                  </a:lnTo>
                  <a:lnTo>
                    <a:pt x="131" y="608"/>
                  </a:lnTo>
                  <a:lnTo>
                    <a:pt x="142" y="599"/>
                  </a:lnTo>
                  <a:lnTo>
                    <a:pt x="151" y="582"/>
                  </a:lnTo>
                  <a:lnTo>
                    <a:pt x="160" y="576"/>
                  </a:lnTo>
                  <a:lnTo>
                    <a:pt x="168" y="574"/>
                  </a:lnTo>
                  <a:lnTo>
                    <a:pt x="181" y="562"/>
                  </a:lnTo>
                  <a:lnTo>
                    <a:pt x="197" y="538"/>
                  </a:lnTo>
                  <a:lnTo>
                    <a:pt x="203" y="519"/>
                  </a:lnTo>
                  <a:lnTo>
                    <a:pt x="191" y="505"/>
                  </a:lnTo>
                  <a:lnTo>
                    <a:pt x="183" y="502"/>
                  </a:lnTo>
                  <a:lnTo>
                    <a:pt x="166" y="511"/>
                  </a:lnTo>
                  <a:lnTo>
                    <a:pt x="145" y="511"/>
                  </a:lnTo>
                  <a:lnTo>
                    <a:pt x="111" y="507"/>
                  </a:lnTo>
                  <a:lnTo>
                    <a:pt x="99" y="501"/>
                  </a:lnTo>
                  <a:lnTo>
                    <a:pt x="86" y="481"/>
                  </a:lnTo>
                  <a:lnTo>
                    <a:pt x="82" y="453"/>
                  </a:lnTo>
                  <a:lnTo>
                    <a:pt x="69" y="447"/>
                  </a:lnTo>
                  <a:lnTo>
                    <a:pt x="54" y="447"/>
                  </a:lnTo>
                  <a:lnTo>
                    <a:pt x="45" y="436"/>
                  </a:lnTo>
                  <a:lnTo>
                    <a:pt x="45" y="436"/>
                  </a:lnTo>
                  <a:lnTo>
                    <a:pt x="54" y="413"/>
                  </a:lnTo>
                  <a:lnTo>
                    <a:pt x="54" y="392"/>
                  </a:lnTo>
                  <a:lnTo>
                    <a:pt x="48" y="379"/>
                  </a:lnTo>
                  <a:lnTo>
                    <a:pt x="37" y="372"/>
                  </a:lnTo>
                  <a:lnTo>
                    <a:pt x="22" y="352"/>
                  </a:lnTo>
                  <a:lnTo>
                    <a:pt x="2" y="319"/>
                  </a:lnTo>
                  <a:lnTo>
                    <a:pt x="0" y="313"/>
                  </a:lnTo>
                  <a:lnTo>
                    <a:pt x="7" y="304"/>
                  </a:lnTo>
                  <a:lnTo>
                    <a:pt x="7" y="275"/>
                  </a:lnTo>
                  <a:lnTo>
                    <a:pt x="17" y="267"/>
                  </a:lnTo>
                  <a:lnTo>
                    <a:pt x="19" y="249"/>
                  </a:lnTo>
                  <a:lnTo>
                    <a:pt x="31" y="238"/>
                  </a:lnTo>
                  <a:lnTo>
                    <a:pt x="34" y="232"/>
                  </a:lnTo>
                  <a:lnTo>
                    <a:pt x="30" y="219"/>
                  </a:lnTo>
                  <a:lnTo>
                    <a:pt x="34" y="172"/>
                  </a:lnTo>
                  <a:lnTo>
                    <a:pt x="34" y="159"/>
                  </a:lnTo>
                  <a:lnTo>
                    <a:pt x="36" y="152"/>
                  </a:lnTo>
                  <a:lnTo>
                    <a:pt x="49" y="139"/>
                  </a:lnTo>
                  <a:lnTo>
                    <a:pt x="45" y="118"/>
                  </a:lnTo>
                  <a:lnTo>
                    <a:pt x="37" y="101"/>
                  </a:lnTo>
                  <a:lnTo>
                    <a:pt x="39" y="84"/>
                  </a:lnTo>
                  <a:lnTo>
                    <a:pt x="51" y="53"/>
                  </a:lnTo>
                  <a:lnTo>
                    <a:pt x="63" y="46"/>
                  </a:lnTo>
                  <a:lnTo>
                    <a:pt x="77" y="41"/>
                  </a:lnTo>
                  <a:lnTo>
                    <a:pt x="85" y="32"/>
                  </a:lnTo>
                  <a:lnTo>
                    <a:pt x="88" y="23"/>
                  </a:lnTo>
                  <a:lnTo>
                    <a:pt x="89" y="4"/>
                  </a:lnTo>
                  <a:lnTo>
                    <a:pt x="92" y="3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37"/>
            <p:cNvSpPr>
              <a:spLocks noEditPoints="1"/>
            </p:cNvSpPr>
            <p:nvPr/>
          </p:nvSpPr>
          <p:spPr bwMode="auto">
            <a:xfrm>
              <a:off x="2742902" y="5000205"/>
              <a:ext cx="626695" cy="656510"/>
            </a:xfrm>
            <a:custGeom>
              <a:avLst/>
              <a:gdLst>
                <a:gd name="T0" fmla="*/ 289 w 456"/>
                <a:gd name="T1" fmla="*/ 455 h 520"/>
                <a:gd name="T2" fmla="*/ 255 w 456"/>
                <a:gd name="T3" fmla="*/ 428 h 520"/>
                <a:gd name="T4" fmla="*/ 239 w 456"/>
                <a:gd name="T5" fmla="*/ 400 h 520"/>
                <a:gd name="T6" fmla="*/ 233 w 456"/>
                <a:gd name="T7" fmla="*/ 412 h 520"/>
                <a:gd name="T8" fmla="*/ 241 w 456"/>
                <a:gd name="T9" fmla="*/ 483 h 520"/>
                <a:gd name="T10" fmla="*/ 278 w 456"/>
                <a:gd name="T11" fmla="*/ 457 h 520"/>
                <a:gd name="T12" fmla="*/ 250 w 456"/>
                <a:gd name="T13" fmla="*/ 378 h 520"/>
                <a:gd name="T14" fmla="*/ 299 w 456"/>
                <a:gd name="T15" fmla="*/ 426 h 520"/>
                <a:gd name="T16" fmla="*/ 279 w 456"/>
                <a:gd name="T17" fmla="*/ 411 h 520"/>
                <a:gd name="T18" fmla="*/ 299 w 456"/>
                <a:gd name="T19" fmla="*/ 432 h 520"/>
                <a:gd name="T20" fmla="*/ 327 w 456"/>
                <a:gd name="T21" fmla="*/ 466 h 520"/>
                <a:gd name="T22" fmla="*/ 335 w 456"/>
                <a:gd name="T23" fmla="*/ 465 h 520"/>
                <a:gd name="T24" fmla="*/ 224 w 456"/>
                <a:gd name="T25" fmla="*/ 437 h 520"/>
                <a:gd name="T26" fmla="*/ 299 w 456"/>
                <a:gd name="T27" fmla="*/ 412 h 520"/>
                <a:gd name="T28" fmla="*/ 290 w 456"/>
                <a:gd name="T29" fmla="*/ 400 h 520"/>
                <a:gd name="T30" fmla="*/ 262 w 456"/>
                <a:gd name="T31" fmla="*/ 374 h 520"/>
                <a:gd name="T32" fmla="*/ 242 w 456"/>
                <a:gd name="T33" fmla="*/ 380 h 520"/>
                <a:gd name="T34" fmla="*/ 218 w 456"/>
                <a:gd name="T35" fmla="*/ 389 h 520"/>
                <a:gd name="T36" fmla="*/ 203 w 456"/>
                <a:gd name="T37" fmla="*/ 400 h 520"/>
                <a:gd name="T38" fmla="*/ 189 w 456"/>
                <a:gd name="T39" fmla="*/ 346 h 520"/>
                <a:gd name="T40" fmla="*/ 147 w 456"/>
                <a:gd name="T41" fmla="*/ 345 h 520"/>
                <a:gd name="T42" fmla="*/ 130 w 456"/>
                <a:gd name="T43" fmla="*/ 349 h 520"/>
                <a:gd name="T44" fmla="*/ 155 w 456"/>
                <a:gd name="T45" fmla="*/ 434 h 520"/>
                <a:gd name="T46" fmla="*/ 124 w 456"/>
                <a:gd name="T47" fmla="*/ 515 h 520"/>
                <a:gd name="T48" fmla="*/ 130 w 456"/>
                <a:gd name="T49" fmla="*/ 435 h 520"/>
                <a:gd name="T50" fmla="*/ 69 w 456"/>
                <a:gd name="T51" fmla="*/ 366 h 520"/>
                <a:gd name="T52" fmla="*/ 0 w 456"/>
                <a:gd name="T53" fmla="*/ 319 h 520"/>
                <a:gd name="T54" fmla="*/ 38 w 456"/>
                <a:gd name="T55" fmla="*/ 202 h 520"/>
                <a:gd name="T56" fmla="*/ 88 w 456"/>
                <a:gd name="T57" fmla="*/ 154 h 520"/>
                <a:gd name="T58" fmla="*/ 38 w 456"/>
                <a:gd name="T59" fmla="*/ 119 h 520"/>
                <a:gd name="T60" fmla="*/ 91 w 456"/>
                <a:gd name="T61" fmla="*/ 23 h 520"/>
                <a:gd name="T62" fmla="*/ 120 w 456"/>
                <a:gd name="T63" fmla="*/ 88 h 520"/>
                <a:gd name="T64" fmla="*/ 150 w 456"/>
                <a:gd name="T65" fmla="*/ 186 h 520"/>
                <a:gd name="T66" fmla="*/ 313 w 456"/>
                <a:gd name="T67" fmla="*/ 205 h 520"/>
                <a:gd name="T68" fmla="*/ 292 w 456"/>
                <a:gd name="T69" fmla="*/ 302 h 520"/>
                <a:gd name="T70" fmla="*/ 358 w 456"/>
                <a:gd name="T71" fmla="*/ 317 h 520"/>
                <a:gd name="T72" fmla="*/ 431 w 456"/>
                <a:gd name="T73" fmla="*/ 403 h 520"/>
                <a:gd name="T74" fmla="*/ 422 w 456"/>
                <a:gd name="T75" fmla="*/ 438 h 520"/>
                <a:gd name="T76" fmla="*/ 393 w 456"/>
                <a:gd name="T77" fmla="*/ 441 h 520"/>
                <a:gd name="T78" fmla="*/ 348 w 456"/>
                <a:gd name="T79" fmla="*/ 426 h 520"/>
                <a:gd name="T80" fmla="*/ 338 w 456"/>
                <a:gd name="T81" fmla="*/ 446 h 520"/>
                <a:gd name="T82" fmla="*/ 336 w 456"/>
                <a:gd name="T83" fmla="*/ 463 h 520"/>
                <a:gd name="T84" fmla="*/ 451 w 456"/>
                <a:gd name="T85" fmla="*/ 463 h 520"/>
                <a:gd name="T86" fmla="*/ 439 w 456"/>
                <a:gd name="T87" fmla="*/ 457 h 520"/>
                <a:gd name="T88" fmla="*/ 408 w 456"/>
                <a:gd name="T89" fmla="*/ 441 h 520"/>
                <a:gd name="T90" fmla="*/ 379 w 456"/>
                <a:gd name="T91" fmla="*/ 435 h 520"/>
                <a:gd name="T92" fmla="*/ 341 w 456"/>
                <a:gd name="T93" fmla="*/ 431 h 520"/>
                <a:gd name="T94" fmla="*/ 362 w 456"/>
                <a:gd name="T95" fmla="*/ 458 h 520"/>
                <a:gd name="T96" fmla="*/ 362 w 456"/>
                <a:gd name="T97" fmla="*/ 468 h 520"/>
                <a:gd name="T98" fmla="*/ 158 w 456"/>
                <a:gd name="T99" fmla="*/ 354 h 520"/>
                <a:gd name="T100" fmla="*/ 183 w 456"/>
                <a:gd name="T101" fmla="*/ 369 h 520"/>
                <a:gd name="T102" fmla="*/ 209 w 456"/>
                <a:gd name="T103" fmla="*/ 421 h 520"/>
                <a:gd name="T104" fmla="*/ 229 w 456"/>
                <a:gd name="T105" fmla="*/ 481 h 520"/>
                <a:gd name="T106" fmla="*/ 180 w 456"/>
                <a:gd name="T107" fmla="*/ 501 h 520"/>
                <a:gd name="T108" fmla="*/ 172 w 456"/>
                <a:gd name="T109" fmla="*/ 423 h 520"/>
                <a:gd name="T110" fmla="*/ 138 w 456"/>
                <a:gd name="T111" fmla="*/ 352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6" h="520">
                  <a:moveTo>
                    <a:pt x="289" y="455"/>
                  </a:moveTo>
                  <a:lnTo>
                    <a:pt x="281" y="465"/>
                  </a:lnTo>
                  <a:lnTo>
                    <a:pt x="281" y="469"/>
                  </a:lnTo>
                  <a:lnTo>
                    <a:pt x="276" y="468"/>
                  </a:lnTo>
                  <a:lnTo>
                    <a:pt x="278" y="458"/>
                  </a:lnTo>
                  <a:lnTo>
                    <a:pt x="287" y="454"/>
                  </a:lnTo>
                  <a:lnTo>
                    <a:pt x="289" y="455"/>
                  </a:lnTo>
                  <a:close/>
                  <a:moveTo>
                    <a:pt x="270" y="445"/>
                  </a:moveTo>
                  <a:lnTo>
                    <a:pt x="259" y="438"/>
                  </a:lnTo>
                  <a:lnTo>
                    <a:pt x="256" y="440"/>
                  </a:lnTo>
                  <a:lnTo>
                    <a:pt x="253" y="440"/>
                  </a:lnTo>
                  <a:lnTo>
                    <a:pt x="252" y="437"/>
                  </a:lnTo>
                  <a:lnTo>
                    <a:pt x="256" y="431"/>
                  </a:lnTo>
                  <a:lnTo>
                    <a:pt x="255" y="428"/>
                  </a:lnTo>
                  <a:lnTo>
                    <a:pt x="256" y="423"/>
                  </a:lnTo>
                  <a:lnTo>
                    <a:pt x="256" y="417"/>
                  </a:lnTo>
                  <a:lnTo>
                    <a:pt x="253" y="412"/>
                  </a:lnTo>
                  <a:lnTo>
                    <a:pt x="247" y="411"/>
                  </a:lnTo>
                  <a:lnTo>
                    <a:pt x="246" y="412"/>
                  </a:lnTo>
                  <a:lnTo>
                    <a:pt x="241" y="402"/>
                  </a:lnTo>
                  <a:lnTo>
                    <a:pt x="239" y="400"/>
                  </a:lnTo>
                  <a:lnTo>
                    <a:pt x="241" y="397"/>
                  </a:lnTo>
                  <a:lnTo>
                    <a:pt x="235" y="392"/>
                  </a:lnTo>
                  <a:lnTo>
                    <a:pt x="233" y="394"/>
                  </a:lnTo>
                  <a:lnTo>
                    <a:pt x="227" y="395"/>
                  </a:lnTo>
                  <a:lnTo>
                    <a:pt x="227" y="400"/>
                  </a:lnTo>
                  <a:lnTo>
                    <a:pt x="230" y="406"/>
                  </a:lnTo>
                  <a:lnTo>
                    <a:pt x="233" y="412"/>
                  </a:lnTo>
                  <a:lnTo>
                    <a:pt x="236" y="426"/>
                  </a:lnTo>
                  <a:lnTo>
                    <a:pt x="233" y="425"/>
                  </a:lnTo>
                  <a:lnTo>
                    <a:pt x="230" y="428"/>
                  </a:lnTo>
                  <a:lnTo>
                    <a:pt x="236" y="449"/>
                  </a:lnTo>
                  <a:lnTo>
                    <a:pt x="236" y="457"/>
                  </a:lnTo>
                  <a:lnTo>
                    <a:pt x="242" y="481"/>
                  </a:lnTo>
                  <a:lnTo>
                    <a:pt x="241" y="483"/>
                  </a:lnTo>
                  <a:lnTo>
                    <a:pt x="246" y="486"/>
                  </a:lnTo>
                  <a:lnTo>
                    <a:pt x="259" y="483"/>
                  </a:lnTo>
                  <a:lnTo>
                    <a:pt x="261" y="481"/>
                  </a:lnTo>
                  <a:lnTo>
                    <a:pt x="262" y="477"/>
                  </a:lnTo>
                  <a:lnTo>
                    <a:pt x="273" y="480"/>
                  </a:lnTo>
                  <a:lnTo>
                    <a:pt x="273" y="466"/>
                  </a:lnTo>
                  <a:lnTo>
                    <a:pt x="278" y="457"/>
                  </a:lnTo>
                  <a:lnTo>
                    <a:pt x="270" y="445"/>
                  </a:lnTo>
                  <a:close/>
                  <a:moveTo>
                    <a:pt x="247" y="382"/>
                  </a:moveTo>
                  <a:lnTo>
                    <a:pt x="249" y="385"/>
                  </a:lnTo>
                  <a:lnTo>
                    <a:pt x="262" y="385"/>
                  </a:lnTo>
                  <a:lnTo>
                    <a:pt x="264" y="380"/>
                  </a:lnTo>
                  <a:lnTo>
                    <a:pt x="261" y="377"/>
                  </a:lnTo>
                  <a:lnTo>
                    <a:pt x="250" y="378"/>
                  </a:lnTo>
                  <a:lnTo>
                    <a:pt x="247" y="382"/>
                  </a:lnTo>
                  <a:close/>
                  <a:moveTo>
                    <a:pt x="255" y="366"/>
                  </a:moveTo>
                  <a:lnTo>
                    <a:pt x="256" y="374"/>
                  </a:lnTo>
                  <a:lnTo>
                    <a:pt x="259" y="374"/>
                  </a:lnTo>
                  <a:lnTo>
                    <a:pt x="258" y="363"/>
                  </a:lnTo>
                  <a:lnTo>
                    <a:pt x="255" y="366"/>
                  </a:lnTo>
                  <a:close/>
                  <a:moveTo>
                    <a:pt x="299" y="426"/>
                  </a:moveTo>
                  <a:lnTo>
                    <a:pt x="290" y="409"/>
                  </a:lnTo>
                  <a:lnTo>
                    <a:pt x="284" y="405"/>
                  </a:lnTo>
                  <a:lnTo>
                    <a:pt x="273" y="400"/>
                  </a:lnTo>
                  <a:lnTo>
                    <a:pt x="272" y="398"/>
                  </a:lnTo>
                  <a:lnTo>
                    <a:pt x="267" y="403"/>
                  </a:lnTo>
                  <a:lnTo>
                    <a:pt x="270" y="403"/>
                  </a:lnTo>
                  <a:lnTo>
                    <a:pt x="279" y="411"/>
                  </a:lnTo>
                  <a:lnTo>
                    <a:pt x="279" y="411"/>
                  </a:lnTo>
                  <a:lnTo>
                    <a:pt x="278" y="414"/>
                  </a:lnTo>
                  <a:lnTo>
                    <a:pt x="281" y="420"/>
                  </a:lnTo>
                  <a:lnTo>
                    <a:pt x="282" y="432"/>
                  </a:lnTo>
                  <a:lnTo>
                    <a:pt x="290" y="438"/>
                  </a:lnTo>
                  <a:lnTo>
                    <a:pt x="296" y="440"/>
                  </a:lnTo>
                  <a:lnTo>
                    <a:pt x="299" y="432"/>
                  </a:lnTo>
                  <a:lnTo>
                    <a:pt x="299" y="426"/>
                  </a:lnTo>
                  <a:close/>
                  <a:moveTo>
                    <a:pt x="335" y="465"/>
                  </a:moveTo>
                  <a:lnTo>
                    <a:pt x="322" y="448"/>
                  </a:lnTo>
                  <a:lnTo>
                    <a:pt x="315" y="458"/>
                  </a:lnTo>
                  <a:lnTo>
                    <a:pt x="319" y="463"/>
                  </a:lnTo>
                  <a:lnTo>
                    <a:pt x="324" y="461"/>
                  </a:lnTo>
                  <a:lnTo>
                    <a:pt x="327" y="466"/>
                  </a:lnTo>
                  <a:lnTo>
                    <a:pt x="331" y="466"/>
                  </a:lnTo>
                  <a:lnTo>
                    <a:pt x="333" y="471"/>
                  </a:lnTo>
                  <a:lnTo>
                    <a:pt x="339" y="468"/>
                  </a:lnTo>
                  <a:lnTo>
                    <a:pt x="347" y="474"/>
                  </a:lnTo>
                  <a:lnTo>
                    <a:pt x="358" y="465"/>
                  </a:lnTo>
                  <a:lnTo>
                    <a:pt x="354" y="461"/>
                  </a:lnTo>
                  <a:lnTo>
                    <a:pt x="335" y="465"/>
                  </a:lnTo>
                  <a:close/>
                  <a:moveTo>
                    <a:pt x="213" y="423"/>
                  </a:moveTo>
                  <a:lnTo>
                    <a:pt x="206" y="426"/>
                  </a:lnTo>
                  <a:lnTo>
                    <a:pt x="204" y="435"/>
                  </a:lnTo>
                  <a:lnTo>
                    <a:pt x="212" y="437"/>
                  </a:lnTo>
                  <a:lnTo>
                    <a:pt x="219" y="443"/>
                  </a:lnTo>
                  <a:lnTo>
                    <a:pt x="226" y="458"/>
                  </a:lnTo>
                  <a:lnTo>
                    <a:pt x="224" y="437"/>
                  </a:lnTo>
                  <a:lnTo>
                    <a:pt x="223" y="437"/>
                  </a:lnTo>
                  <a:lnTo>
                    <a:pt x="224" y="428"/>
                  </a:lnTo>
                  <a:lnTo>
                    <a:pt x="213" y="423"/>
                  </a:lnTo>
                  <a:close/>
                  <a:moveTo>
                    <a:pt x="324" y="438"/>
                  </a:moveTo>
                  <a:lnTo>
                    <a:pt x="310" y="429"/>
                  </a:lnTo>
                  <a:lnTo>
                    <a:pt x="299" y="414"/>
                  </a:lnTo>
                  <a:lnTo>
                    <a:pt x="299" y="412"/>
                  </a:lnTo>
                  <a:lnTo>
                    <a:pt x="296" y="403"/>
                  </a:lnTo>
                  <a:lnTo>
                    <a:pt x="295" y="405"/>
                  </a:lnTo>
                  <a:lnTo>
                    <a:pt x="292" y="403"/>
                  </a:lnTo>
                  <a:lnTo>
                    <a:pt x="295" y="398"/>
                  </a:lnTo>
                  <a:lnTo>
                    <a:pt x="295" y="389"/>
                  </a:lnTo>
                  <a:lnTo>
                    <a:pt x="293" y="389"/>
                  </a:lnTo>
                  <a:lnTo>
                    <a:pt x="290" y="400"/>
                  </a:lnTo>
                  <a:lnTo>
                    <a:pt x="276" y="397"/>
                  </a:lnTo>
                  <a:lnTo>
                    <a:pt x="273" y="395"/>
                  </a:lnTo>
                  <a:lnTo>
                    <a:pt x="267" y="389"/>
                  </a:lnTo>
                  <a:lnTo>
                    <a:pt x="267" y="380"/>
                  </a:lnTo>
                  <a:lnTo>
                    <a:pt x="264" y="378"/>
                  </a:lnTo>
                  <a:lnTo>
                    <a:pt x="264" y="375"/>
                  </a:lnTo>
                  <a:lnTo>
                    <a:pt x="262" y="374"/>
                  </a:lnTo>
                  <a:lnTo>
                    <a:pt x="261" y="369"/>
                  </a:lnTo>
                  <a:lnTo>
                    <a:pt x="264" y="365"/>
                  </a:lnTo>
                  <a:lnTo>
                    <a:pt x="259" y="357"/>
                  </a:lnTo>
                  <a:lnTo>
                    <a:pt x="253" y="362"/>
                  </a:lnTo>
                  <a:lnTo>
                    <a:pt x="252" y="366"/>
                  </a:lnTo>
                  <a:lnTo>
                    <a:pt x="256" y="375"/>
                  </a:lnTo>
                  <a:lnTo>
                    <a:pt x="242" y="380"/>
                  </a:lnTo>
                  <a:lnTo>
                    <a:pt x="241" y="383"/>
                  </a:lnTo>
                  <a:lnTo>
                    <a:pt x="235" y="385"/>
                  </a:lnTo>
                  <a:lnTo>
                    <a:pt x="232" y="386"/>
                  </a:lnTo>
                  <a:lnTo>
                    <a:pt x="226" y="391"/>
                  </a:lnTo>
                  <a:lnTo>
                    <a:pt x="223" y="394"/>
                  </a:lnTo>
                  <a:lnTo>
                    <a:pt x="223" y="385"/>
                  </a:lnTo>
                  <a:lnTo>
                    <a:pt x="218" y="389"/>
                  </a:lnTo>
                  <a:lnTo>
                    <a:pt x="216" y="392"/>
                  </a:lnTo>
                  <a:lnTo>
                    <a:pt x="223" y="403"/>
                  </a:lnTo>
                  <a:lnTo>
                    <a:pt x="227" y="417"/>
                  </a:lnTo>
                  <a:lnTo>
                    <a:pt x="218" y="420"/>
                  </a:lnTo>
                  <a:lnTo>
                    <a:pt x="215" y="421"/>
                  </a:lnTo>
                  <a:lnTo>
                    <a:pt x="207" y="412"/>
                  </a:lnTo>
                  <a:lnTo>
                    <a:pt x="203" y="400"/>
                  </a:lnTo>
                  <a:lnTo>
                    <a:pt x="193" y="385"/>
                  </a:lnTo>
                  <a:lnTo>
                    <a:pt x="184" y="382"/>
                  </a:lnTo>
                  <a:lnTo>
                    <a:pt x="187" y="372"/>
                  </a:lnTo>
                  <a:lnTo>
                    <a:pt x="184" y="358"/>
                  </a:lnTo>
                  <a:lnTo>
                    <a:pt x="190" y="354"/>
                  </a:lnTo>
                  <a:lnTo>
                    <a:pt x="192" y="351"/>
                  </a:lnTo>
                  <a:lnTo>
                    <a:pt x="189" y="346"/>
                  </a:lnTo>
                  <a:lnTo>
                    <a:pt x="178" y="345"/>
                  </a:lnTo>
                  <a:lnTo>
                    <a:pt x="166" y="338"/>
                  </a:lnTo>
                  <a:lnTo>
                    <a:pt x="164" y="348"/>
                  </a:lnTo>
                  <a:lnTo>
                    <a:pt x="160" y="352"/>
                  </a:lnTo>
                  <a:lnTo>
                    <a:pt x="157" y="348"/>
                  </a:lnTo>
                  <a:lnTo>
                    <a:pt x="149" y="346"/>
                  </a:lnTo>
                  <a:lnTo>
                    <a:pt x="147" y="345"/>
                  </a:lnTo>
                  <a:lnTo>
                    <a:pt x="143" y="345"/>
                  </a:lnTo>
                  <a:lnTo>
                    <a:pt x="138" y="346"/>
                  </a:lnTo>
                  <a:lnTo>
                    <a:pt x="135" y="340"/>
                  </a:lnTo>
                  <a:lnTo>
                    <a:pt x="134" y="340"/>
                  </a:lnTo>
                  <a:lnTo>
                    <a:pt x="130" y="342"/>
                  </a:lnTo>
                  <a:lnTo>
                    <a:pt x="132" y="348"/>
                  </a:lnTo>
                  <a:lnTo>
                    <a:pt x="130" y="349"/>
                  </a:lnTo>
                  <a:lnTo>
                    <a:pt x="134" y="352"/>
                  </a:lnTo>
                  <a:lnTo>
                    <a:pt x="141" y="360"/>
                  </a:lnTo>
                  <a:lnTo>
                    <a:pt x="141" y="369"/>
                  </a:lnTo>
                  <a:lnTo>
                    <a:pt x="146" y="397"/>
                  </a:lnTo>
                  <a:lnTo>
                    <a:pt x="166" y="418"/>
                  </a:lnTo>
                  <a:lnTo>
                    <a:pt x="166" y="425"/>
                  </a:lnTo>
                  <a:lnTo>
                    <a:pt x="155" y="434"/>
                  </a:lnTo>
                  <a:lnTo>
                    <a:pt x="155" y="438"/>
                  </a:lnTo>
                  <a:lnTo>
                    <a:pt x="166" y="478"/>
                  </a:lnTo>
                  <a:lnTo>
                    <a:pt x="169" y="498"/>
                  </a:lnTo>
                  <a:lnTo>
                    <a:pt x="184" y="514"/>
                  </a:lnTo>
                  <a:lnTo>
                    <a:pt x="183" y="515"/>
                  </a:lnTo>
                  <a:lnTo>
                    <a:pt x="138" y="520"/>
                  </a:lnTo>
                  <a:lnTo>
                    <a:pt x="124" y="515"/>
                  </a:lnTo>
                  <a:lnTo>
                    <a:pt x="123" y="498"/>
                  </a:lnTo>
                  <a:lnTo>
                    <a:pt x="121" y="483"/>
                  </a:lnTo>
                  <a:lnTo>
                    <a:pt x="123" y="480"/>
                  </a:lnTo>
                  <a:lnTo>
                    <a:pt x="123" y="480"/>
                  </a:lnTo>
                  <a:lnTo>
                    <a:pt x="120" y="463"/>
                  </a:lnTo>
                  <a:lnTo>
                    <a:pt x="118" y="458"/>
                  </a:lnTo>
                  <a:lnTo>
                    <a:pt x="130" y="435"/>
                  </a:lnTo>
                  <a:lnTo>
                    <a:pt x="129" y="418"/>
                  </a:lnTo>
                  <a:lnTo>
                    <a:pt x="126" y="420"/>
                  </a:lnTo>
                  <a:lnTo>
                    <a:pt x="121" y="420"/>
                  </a:lnTo>
                  <a:lnTo>
                    <a:pt x="97" y="405"/>
                  </a:lnTo>
                  <a:lnTo>
                    <a:pt x="89" y="377"/>
                  </a:lnTo>
                  <a:lnTo>
                    <a:pt x="81" y="366"/>
                  </a:lnTo>
                  <a:lnTo>
                    <a:pt x="69" y="366"/>
                  </a:lnTo>
                  <a:lnTo>
                    <a:pt x="29" y="382"/>
                  </a:lnTo>
                  <a:lnTo>
                    <a:pt x="22" y="380"/>
                  </a:lnTo>
                  <a:lnTo>
                    <a:pt x="20" y="368"/>
                  </a:lnTo>
                  <a:lnTo>
                    <a:pt x="23" y="358"/>
                  </a:lnTo>
                  <a:lnTo>
                    <a:pt x="3" y="351"/>
                  </a:lnTo>
                  <a:lnTo>
                    <a:pt x="0" y="345"/>
                  </a:lnTo>
                  <a:lnTo>
                    <a:pt x="0" y="319"/>
                  </a:lnTo>
                  <a:lnTo>
                    <a:pt x="11" y="302"/>
                  </a:lnTo>
                  <a:lnTo>
                    <a:pt x="15" y="289"/>
                  </a:lnTo>
                  <a:lnTo>
                    <a:pt x="17" y="282"/>
                  </a:lnTo>
                  <a:lnTo>
                    <a:pt x="8" y="283"/>
                  </a:lnTo>
                  <a:lnTo>
                    <a:pt x="3" y="279"/>
                  </a:lnTo>
                  <a:lnTo>
                    <a:pt x="11" y="251"/>
                  </a:lnTo>
                  <a:lnTo>
                    <a:pt x="38" y="202"/>
                  </a:lnTo>
                  <a:lnTo>
                    <a:pt x="55" y="203"/>
                  </a:lnTo>
                  <a:lnTo>
                    <a:pt x="60" y="200"/>
                  </a:lnTo>
                  <a:lnTo>
                    <a:pt x="65" y="185"/>
                  </a:lnTo>
                  <a:lnTo>
                    <a:pt x="74" y="180"/>
                  </a:lnTo>
                  <a:lnTo>
                    <a:pt x="72" y="169"/>
                  </a:lnTo>
                  <a:lnTo>
                    <a:pt x="81" y="162"/>
                  </a:lnTo>
                  <a:lnTo>
                    <a:pt x="88" y="154"/>
                  </a:lnTo>
                  <a:lnTo>
                    <a:pt x="88" y="142"/>
                  </a:lnTo>
                  <a:lnTo>
                    <a:pt x="83" y="133"/>
                  </a:lnTo>
                  <a:lnTo>
                    <a:pt x="78" y="128"/>
                  </a:lnTo>
                  <a:lnTo>
                    <a:pt x="68" y="123"/>
                  </a:lnTo>
                  <a:lnTo>
                    <a:pt x="49" y="126"/>
                  </a:lnTo>
                  <a:lnTo>
                    <a:pt x="43" y="125"/>
                  </a:lnTo>
                  <a:lnTo>
                    <a:pt x="38" y="119"/>
                  </a:lnTo>
                  <a:lnTo>
                    <a:pt x="40" y="116"/>
                  </a:lnTo>
                  <a:lnTo>
                    <a:pt x="61" y="105"/>
                  </a:lnTo>
                  <a:lnTo>
                    <a:pt x="63" y="71"/>
                  </a:lnTo>
                  <a:lnTo>
                    <a:pt x="68" y="63"/>
                  </a:lnTo>
                  <a:lnTo>
                    <a:pt x="80" y="54"/>
                  </a:lnTo>
                  <a:lnTo>
                    <a:pt x="86" y="43"/>
                  </a:lnTo>
                  <a:lnTo>
                    <a:pt x="91" y="23"/>
                  </a:lnTo>
                  <a:lnTo>
                    <a:pt x="84" y="2"/>
                  </a:lnTo>
                  <a:lnTo>
                    <a:pt x="84" y="0"/>
                  </a:lnTo>
                  <a:lnTo>
                    <a:pt x="92" y="8"/>
                  </a:lnTo>
                  <a:lnTo>
                    <a:pt x="107" y="10"/>
                  </a:lnTo>
                  <a:lnTo>
                    <a:pt x="91" y="89"/>
                  </a:lnTo>
                  <a:lnTo>
                    <a:pt x="100" y="93"/>
                  </a:lnTo>
                  <a:lnTo>
                    <a:pt x="120" y="88"/>
                  </a:lnTo>
                  <a:lnTo>
                    <a:pt x="134" y="93"/>
                  </a:lnTo>
                  <a:lnTo>
                    <a:pt x="137" y="103"/>
                  </a:lnTo>
                  <a:lnTo>
                    <a:pt x="134" y="131"/>
                  </a:lnTo>
                  <a:lnTo>
                    <a:pt x="126" y="148"/>
                  </a:lnTo>
                  <a:lnTo>
                    <a:pt x="127" y="157"/>
                  </a:lnTo>
                  <a:lnTo>
                    <a:pt x="140" y="165"/>
                  </a:lnTo>
                  <a:lnTo>
                    <a:pt x="150" y="186"/>
                  </a:lnTo>
                  <a:lnTo>
                    <a:pt x="163" y="196"/>
                  </a:lnTo>
                  <a:lnTo>
                    <a:pt x="177" y="199"/>
                  </a:lnTo>
                  <a:lnTo>
                    <a:pt x="218" y="197"/>
                  </a:lnTo>
                  <a:lnTo>
                    <a:pt x="246" y="205"/>
                  </a:lnTo>
                  <a:lnTo>
                    <a:pt x="272" y="197"/>
                  </a:lnTo>
                  <a:lnTo>
                    <a:pt x="285" y="197"/>
                  </a:lnTo>
                  <a:lnTo>
                    <a:pt x="313" y="205"/>
                  </a:lnTo>
                  <a:lnTo>
                    <a:pt x="328" y="199"/>
                  </a:lnTo>
                  <a:lnTo>
                    <a:pt x="331" y="199"/>
                  </a:lnTo>
                  <a:lnTo>
                    <a:pt x="336" y="209"/>
                  </a:lnTo>
                  <a:lnTo>
                    <a:pt x="336" y="226"/>
                  </a:lnTo>
                  <a:lnTo>
                    <a:pt x="321" y="252"/>
                  </a:lnTo>
                  <a:lnTo>
                    <a:pt x="301" y="279"/>
                  </a:lnTo>
                  <a:lnTo>
                    <a:pt x="292" y="302"/>
                  </a:lnTo>
                  <a:lnTo>
                    <a:pt x="292" y="308"/>
                  </a:lnTo>
                  <a:lnTo>
                    <a:pt x="295" y="315"/>
                  </a:lnTo>
                  <a:lnTo>
                    <a:pt x="304" y="325"/>
                  </a:lnTo>
                  <a:lnTo>
                    <a:pt x="315" y="326"/>
                  </a:lnTo>
                  <a:lnTo>
                    <a:pt x="333" y="322"/>
                  </a:lnTo>
                  <a:lnTo>
                    <a:pt x="341" y="319"/>
                  </a:lnTo>
                  <a:lnTo>
                    <a:pt x="358" y="317"/>
                  </a:lnTo>
                  <a:lnTo>
                    <a:pt x="377" y="325"/>
                  </a:lnTo>
                  <a:lnTo>
                    <a:pt x="388" y="322"/>
                  </a:lnTo>
                  <a:lnTo>
                    <a:pt x="407" y="331"/>
                  </a:lnTo>
                  <a:lnTo>
                    <a:pt x="422" y="342"/>
                  </a:lnTo>
                  <a:lnTo>
                    <a:pt x="433" y="363"/>
                  </a:lnTo>
                  <a:lnTo>
                    <a:pt x="437" y="377"/>
                  </a:lnTo>
                  <a:lnTo>
                    <a:pt x="431" y="403"/>
                  </a:lnTo>
                  <a:lnTo>
                    <a:pt x="434" y="432"/>
                  </a:lnTo>
                  <a:lnTo>
                    <a:pt x="431" y="434"/>
                  </a:lnTo>
                  <a:lnTo>
                    <a:pt x="431" y="437"/>
                  </a:lnTo>
                  <a:lnTo>
                    <a:pt x="436" y="445"/>
                  </a:lnTo>
                  <a:lnTo>
                    <a:pt x="428" y="449"/>
                  </a:lnTo>
                  <a:lnTo>
                    <a:pt x="422" y="445"/>
                  </a:lnTo>
                  <a:lnTo>
                    <a:pt x="422" y="438"/>
                  </a:lnTo>
                  <a:lnTo>
                    <a:pt x="414" y="437"/>
                  </a:lnTo>
                  <a:lnTo>
                    <a:pt x="411" y="435"/>
                  </a:lnTo>
                  <a:lnTo>
                    <a:pt x="410" y="438"/>
                  </a:lnTo>
                  <a:lnTo>
                    <a:pt x="401" y="446"/>
                  </a:lnTo>
                  <a:lnTo>
                    <a:pt x="397" y="445"/>
                  </a:lnTo>
                  <a:lnTo>
                    <a:pt x="396" y="441"/>
                  </a:lnTo>
                  <a:lnTo>
                    <a:pt x="393" y="441"/>
                  </a:lnTo>
                  <a:lnTo>
                    <a:pt x="388" y="445"/>
                  </a:lnTo>
                  <a:lnTo>
                    <a:pt x="379" y="431"/>
                  </a:lnTo>
                  <a:lnTo>
                    <a:pt x="371" y="435"/>
                  </a:lnTo>
                  <a:lnTo>
                    <a:pt x="367" y="434"/>
                  </a:lnTo>
                  <a:lnTo>
                    <a:pt x="356" y="431"/>
                  </a:lnTo>
                  <a:lnTo>
                    <a:pt x="353" y="425"/>
                  </a:lnTo>
                  <a:lnTo>
                    <a:pt x="348" y="426"/>
                  </a:lnTo>
                  <a:lnTo>
                    <a:pt x="344" y="420"/>
                  </a:lnTo>
                  <a:lnTo>
                    <a:pt x="339" y="423"/>
                  </a:lnTo>
                  <a:lnTo>
                    <a:pt x="339" y="428"/>
                  </a:lnTo>
                  <a:lnTo>
                    <a:pt x="333" y="431"/>
                  </a:lnTo>
                  <a:lnTo>
                    <a:pt x="335" y="437"/>
                  </a:lnTo>
                  <a:lnTo>
                    <a:pt x="338" y="443"/>
                  </a:lnTo>
                  <a:lnTo>
                    <a:pt x="338" y="446"/>
                  </a:lnTo>
                  <a:lnTo>
                    <a:pt x="344" y="451"/>
                  </a:lnTo>
                  <a:lnTo>
                    <a:pt x="348" y="449"/>
                  </a:lnTo>
                  <a:lnTo>
                    <a:pt x="351" y="449"/>
                  </a:lnTo>
                  <a:lnTo>
                    <a:pt x="356" y="448"/>
                  </a:lnTo>
                  <a:lnTo>
                    <a:pt x="356" y="458"/>
                  </a:lnTo>
                  <a:lnTo>
                    <a:pt x="345" y="460"/>
                  </a:lnTo>
                  <a:lnTo>
                    <a:pt x="336" y="463"/>
                  </a:lnTo>
                  <a:lnTo>
                    <a:pt x="331" y="455"/>
                  </a:lnTo>
                  <a:lnTo>
                    <a:pt x="331" y="454"/>
                  </a:lnTo>
                  <a:lnTo>
                    <a:pt x="324" y="446"/>
                  </a:lnTo>
                  <a:lnTo>
                    <a:pt x="324" y="440"/>
                  </a:lnTo>
                  <a:lnTo>
                    <a:pt x="324" y="438"/>
                  </a:lnTo>
                  <a:close/>
                  <a:moveTo>
                    <a:pt x="456" y="466"/>
                  </a:moveTo>
                  <a:lnTo>
                    <a:pt x="451" y="463"/>
                  </a:lnTo>
                  <a:lnTo>
                    <a:pt x="450" y="463"/>
                  </a:lnTo>
                  <a:lnTo>
                    <a:pt x="443" y="460"/>
                  </a:lnTo>
                  <a:lnTo>
                    <a:pt x="443" y="460"/>
                  </a:lnTo>
                  <a:lnTo>
                    <a:pt x="442" y="458"/>
                  </a:lnTo>
                  <a:lnTo>
                    <a:pt x="439" y="461"/>
                  </a:lnTo>
                  <a:lnTo>
                    <a:pt x="437" y="460"/>
                  </a:lnTo>
                  <a:lnTo>
                    <a:pt x="439" y="457"/>
                  </a:lnTo>
                  <a:lnTo>
                    <a:pt x="433" y="448"/>
                  </a:lnTo>
                  <a:lnTo>
                    <a:pt x="428" y="451"/>
                  </a:lnTo>
                  <a:lnTo>
                    <a:pt x="422" y="446"/>
                  </a:lnTo>
                  <a:lnTo>
                    <a:pt x="419" y="443"/>
                  </a:lnTo>
                  <a:lnTo>
                    <a:pt x="419" y="440"/>
                  </a:lnTo>
                  <a:lnTo>
                    <a:pt x="410" y="440"/>
                  </a:lnTo>
                  <a:lnTo>
                    <a:pt x="408" y="441"/>
                  </a:lnTo>
                  <a:lnTo>
                    <a:pt x="401" y="448"/>
                  </a:lnTo>
                  <a:lnTo>
                    <a:pt x="393" y="448"/>
                  </a:lnTo>
                  <a:lnTo>
                    <a:pt x="390" y="448"/>
                  </a:lnTo>
                  <a:lnTo>
                    <a:pt x="387" y="446"/>
                  </a:lnTo>
                  <a:lnTo>
                    <a:pt x="384" y="441"/>
                  </a:lnTo>
                  <a:lnTo>
                    <a:pt x="381" y="440"/>
                  </a:lnTo>
                  <a:lnTo>
                    <a:pt x="379" y="435"/>
                  </a:lnTo>
                  <a:lnTo>
                    <a:pt x="371" y="437"/>
                  </a:lnTo>
                  <a:lnTo>
                    <a:pt x="365" y="437"/>
                  </a:lnTo>
                  <a:lnTo>
                    <a:pt x="365" y="435"/>
                  </a:lnTo>
                  <a:lnTo>
                    <a:pt x="358" y="432"/>
                  </a:lnTo>
                  <a:lnTo>
                    <a:pt x="353" y="431"/>
                  </a:lnTo>
                  <a:lnTo>
                    <a:pt x="344" y="429"/>
                  </a:lnTo>
                  <a:lnTo>
                    <a:pt x="341" y="431"/>
                  </a:lnTo>
                  <a:lnTo>
                    <a:pt x="339" y="434"/>
                  </a:lnTo>
                  <a:lnTo>
                    <a:pt x="339" y="440"/>
                  </a:lnTo>
                  <a:lnTo>
                    <a:pt x="350" y="440"/>
                  </a:lnTo>
                  <a:lnTo>
                    <a:pt x="351" y="440"/>
                  </a:lnTo>
                  <a:lnTo>
                    <a:pt x="358" y="446"/>
                  </a:lnTo>
                  <a:lnTo>
                    <a:pt x="359" y="451"/>
                  </a:lnTo>
                  <a:lnTo>
                    <a:pt x="362" y="458"/>
                  </a:lnTo>
                  <a:lnTo>
                    <a:pt x="367" y="461"/>
                  </a:lnTo>
                  <a:lnTo>
                    <a:pt x="368" y="458"/>
                  </a:lnTo>
                  <a:lnTo>
                    <a:pt x="370" y="460"/>
                  </a:lnTo>
                  <a:lnTo>
                    <a:pt x="376" y="460"/>
                  </a:lnTo>
                  <a:lnTo>
                    <a:pt x="376" y="461"/>
                  </a:lnTo>
                  <a:lnTo>
                    <a:pt x="365" y="466"/>
                  </a:lnTo>
                  <a:lnTo>
                    <a:pt x="362" y="468"/>
                  </a:lnTo>
                  <a:lnTo>
                    <a:pt x="359" y="481"/>
                  </a:lnTo>
                  <a:lnTo>
                    <a:pt x="391" y="486"/>
                  </a:lnTo>
                  <a:lnTo>
                    <a:pt x="417" y="481"/>
                  </a:lnTo>
                  <a:lnTo>
                    <a:pt x="454" y="480"/>
                  </a:lnTo>
                  <a:lnTo>
                    <a:pt x="453" y="472"/>
                  </a:lnTo>
                  <a:lnTo>
                    <a:pt x="456" y="466"/>
                  </a:lnTo>
                  <a:close/>
                  <a:moveTo>
                    <a:pt x="158" y="354"/>
                  </a:moveTo>
                  <a:lnTo>
                    <a:pt x="163" y="354"/>
                  </a:lnTo>
                  <a:lnTo>
                    <a:pt x="167" y="348"/>
                  </a:lnTo>
                  <a:lnTo>
                    <a:pt x="169" y="342"/>
                  </a:lnTo>
                  <a:lnTo>
                    <a:pt x="177" y="348"/>
                  </a:lnTo>
                  <a:lnTo>
                    <a:pt x="186" y="351"/>
                  </a:lnTo>
                  <a:lnTo>
                    <a:pt x="180" y="358"/>
                  </a:lnTo>
                  <a:lnTo>
                    <a:pt x="183" y="369"/>
                  </a:lnTo>
                  <a:lnTo>
                    <a:pt x="184" y="371"/>
                  </a:lnTo>
                  <a:lnTo>
                    <a:pt x="184" y="375"/>
                  </a:lnTo>
                  <a:lnTo>
                    <a:pt x="181" y="382"/>
                  </a:lnTo>
                  <a:lnTo>
                    <a:pt x="183" y="385"/>
                  </a:lnTo>
                  <a:lnTo>
                    <a:pt x="189" y="386"/>
                  </a:lnTo>
                  <a:lnTo>
                    <a:pt x="196" y="395"/>
                  </a:lnTo>
                  <a:lnTo>
                    <a:pt x="209" y="421"/>
                  </a:lnTo>
                  <a:lnTo>
                    <a:pt x="203" y="426"/>
                  </a:lnTo>
                  <a:lnTo>
                    <a:pt x="201" y="431"/>
                  </a:lnTo>
                  <a:lnTo>
                    <a:pt x="201" y="437"/>
                  </a:lnTo>
                  <a:lnTo>
                    <a:pt x="221" y="448"/>
                  </a:lnTo>
                  <a:lnTo>
                    <a:pt x="224" y="466"/>
                  </a:lnTo>
                  <a:lnTo>
                    <a:pt x="230" y="474"/>
                  </a:lnTo>
                  <a:lnTo>
                    <a:pt x="229" y="481"/>
                  </a:lnTo>
                  <a:lnTo>
                    <a:pt x="232" y="492"/>
                  </a:lnTo>
                  <a:lnTo>
                    <a:pt x="241" y="498"/>
                  </a:lnTo>
                  <a:lnTo>
                    <a:pt x="235" y="508"/>
                  </a:lnTo>
                  <a:lnTo>
                    <a:pt x="229" y="509"/>
                  </a:lnTo>
                  <a:lnTo>
                    <a:pt x="223" y="506"/>
                  </a:lnTo>
                  <a:lnTo>
                    <a:pt x="219" y="509"/>
                  </a:lnTo>
                  <a:lnTo>
                    <a:pt x="180" y="501"/>
                  </a:lnTo>
                  <a:lnTo>
                    <a:pt x="175" y="485"/>
                  </a:lnTo>
                  <a:lnTo>
                    <a:pt x="178" y="481"/>
                  </a:lnTo>
                  <a:lnTo>
                    <a:pt x="175" y="481"/>
                  </a:lnTo>
                  <a:lnTo>
                    <a:pt x="166" y="457"/>
                  </a:lnTo>
                  <a:lnTo>
                    <a:pt x="161" y="446"/>
                  </a:lnTo>
                  <a:lnTo>
                    <a:pt x="163" y="434"/>
                  </a:lnTo>
                  <a:lnTo>
                    <a:pt x="172" y="423"/>
                  </a:lnTo>
                  <a:lnTo>
                    <a:pt x="170" y="415"/>
                  </a:lnTo>
                  <a:lnTo>
                    <a:pt x="160" y="405"/>
                  </a:lnTo>
                  <a:lnTo>
                    <a:pt x="149" y="398"/>
                  </a:lnTo>
                  <a:lnTo>
                    <a:pt x="144" y="372"/>
                  </a:lnTo>
                  <a:lnTo>
                    <a:pt x="143" y="369"/>
                  </a:lnTo>
                  <a:lnTo>
                    <a:pt x="143" y="358"/>
                  </a:lnTo>
                  <a:lnTo>
                    <a:pt x="138" y="352"/>
                  </a:lnTo>
                  <a:lnTo>
                    <a:pt x="146" y="348"/>
                  </a:lnTo>
                  <a:lnTo>
                    <a:pt x="152" y="351"/>
                  </a:lnTo>
                  <a:lnTo>
                    <a:pt x="155" y="351"/>
                  </a:lnTo>
                  <a:lnTo>
                    <a:pt x="158" y="354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335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38306887"/>
              </p:ext>
            </p:extLst>
          </p:nvPr>
        </p:nvGraphicFramePr>
        <p:xfrm>
          <a:off x="42511" y="1949829"/>
          <a:ext cx="5349485" cy="3105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9475">
                  <a:extLst>
                    <a:ext uri="{9D8B030D-6E8A-4147-A177-3AD203B41FA5}">
                      <a16:colId xmlns="" xmlns:a16="http://schemas.microsoft.com/office/drawing/2014/main" val="2977671884"/>
                    </a:ext>
                  </a:extLst>
                </a:gridCol>
                <a:gridCol w="532478">
                  <a:extLst>
                    <a:ext uri="{9D8B030D-6E8A-4147-A177-3AD203B41FA5}">
                      <a16:colId xmlns="" xmlns:a16="http://schemas.microsoft.com/office/drawing/2014/main" val="1022566358"/>
                    </a:ext>
                  </a:extLst>
                </a:gridCol>
                <a:gridCol w="552263">
                  <a:extLst>
                    <a:ext uri="{9D8B030D-6E8A-4147-A177-3AD203B41FA5}">
                      <a16:colId xmlns="" xmlns:a16="http://schemas.microsoft.com/office/drawing/2014/main" val="4020231900"/>
                    </a:ext>
                  </a:extLst>
                </a:gridCol>
                <a:gridCol w="497684">
                  <a:extLst>
                    <a:ext uri="{9D8B030D-6E8A-4147-A177-3AD203B41FA5}">
                      <a16:colId xmlns="" xmlns:a16="http://schemas.microsoft.com/office/drawing/2014/main" val="819623776"/>
                    </a:ext>
                  </a:extLst>
                </a:gridCol>
                <a:gridCol w="511779">
                  <a:extLst>
                    <a:ext uri="{9D8B030D-6E8A-4147-A177-3AD203B41FA5}">
                      <a16:colId xmlns="" xmlns:a16="http://schemas.microsoft.com/office/drawing/2014/main" val="3770292683"/>
                    </a:ext>
                  </a:extLst>
                </a:gridCol>
                <a:gridCol w="540756">
                  <a:extLst>
                    <a:ext uri="{9D8B030D-6E8A-4147-A177-3AD203B41FA5}">
                      <a16:colId xmlns="" xmlns:a16="http://schemas.microsoft.com/office/drawing/2014/main" val="3267284943"/>
                    </a:ext>
                  </a:extLst>
                </a:gridCol>
                <a:gridCol w="492017">
                  <a:extLst>
                    <a:ext uri="{9D8B030D-6E8A-4147-A177-3AD203B41FA5}">
                      <a16:colId xmlns="" xmlns:a16="http://schemas.microsoft.com/office/drawing/2014/main" val="3986450424"/>
                    </a:ext>
                  </a:extLst>
                </a:gridCol>
                <a:gridCol w="494135">
                  <a:extLst>
                    <a:ext uri="{9D8B030D-6E8A-4147-A177-3AD203B41FA5}">
                      <a16:colId xmlns="" xmlns:a16="http://schemas.microsoft.com/office/drawing/2014/main" val="3849622067"/>
                    </a:ext>
                  </a:extLst>
                </a:gridCol>
                <a:gridCol w="638898">
                  <a:extLst>
                    <a:ext uri="{9D8B030D-6E8A-4147-A177-3AD203B41FA5}">
                      <a16:colId xmlns="" xmlns:a16="http://schemas.microsoft.com/office/drawing/2014/main" val="4274297750"/>
                    </a:ext>
                  </a:extLst>
                </a:gridCol>
              </a:tblGrid>
              <a:tr h="7177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Raleway"/>
                        </a:rPr>
                        <a:t>Perpetrators</a:t>
                      </a:r>
                      <a:endParaRPr lang="en-US" sz="1200" dirty="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Raleway"/>
                        </a:rPr>
                        <a:t>Total #</a:t>
                      </a:r>
                      <a:endParaRPr lang="en-US" sz="1200" dirty="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aleway"/>
                        </a:rPr>
                        <a:t>Total %</a:t>
                      </a:r>
                      <a:endParaRPr lang="en-US" sz="120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aleway"/>
                        </a:rPr>
                        <a:t>FSW #</a:t>
                      </a:r>
                      <a:endParaRPr lang="en-US" sz="120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Raleway"/>
                        </a:rPr>
                        <a:t>FSW %</a:t>
                      </a:r>
                      <a:endParaRPr lang="en-US" sz="1200" dirty="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Raleway"/>
                        </a:rPr>
                        <a:t>MSM #</a:t>
                      </a:r>
                      <a:endParaRPr lang="en-US" sz="1200" dirty="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aleway"/>
                        </a:rPr>
                        <a:t>MSM %</a:t>
                      </a:r>
                      <a:endParaRPr lang="en-US" sz="120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aleway"/>
                        </a:rPr>
                        <a:t>PWID #</a:t>
                      </a:r>
                      <a:endParaRPr lang="en-US" sz="120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aleway"/>
                        </a:rPr>
                        <a:t>PWID %</a:t>
                      </a:r>
                      <a:endParaRPr lang="en-US" sz="120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extLst>
                  <a:ext uri="{0D108BD9-81ED-4DB2-BD59-A6C34878D82A}">
                    <a16:rowId xmlns="" xmlns:a16="http://schemas.microsoft.com/office/drawing/2014/main" val="366530720"/>
                  </a:ext>
                </a:extLst>
              </a:tr>
              <a:tr h="7177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Raleway"/>
                        </a:rPr>
                        <a:t>Non state actors</a:t>
                      </a:r>
                      <a:endParaRPr lang="en-US" sz="1200" dirty="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Raleway"/>
                        </a:rPr>
                        <a:t>395</a:t>
                      </a:r>
                      <a:endParaRPr lang="en-US" sz="1200" dirty="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aleway"/>
                        </a:rPr>
                        <a:t>62.7%</a:t>
                      </a:r>
                      <a:endParaRPr lang="en-US" sz="120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aleway"/>
                        </a:rPr>
                        <a:t>269</a:t>
                      </a:r>
                      <a:endParaRPr lang="en-US" sz="120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aleway"/>
                        </a:rPr>
                        <a:t>78.2%</a:t>
                      </a:r>
                      <a:endParaRPr lang="en-US" sz="120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aleway"/>
                        </a:rPr>
                        <a:t>64</a:t>
                      </a:r>
                      <a:endParaRPr lang="en-US" sz="120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Raleway"/>
                        </a:rPr>
                        <a:t>54.2%</a:t>
                      </a:r>
                      <a:endParaRPr lang="en-US" sz="1200" dirty="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aleway"/>
                        </a:rPr>
                        <a:t>62</a:t>
                      </a:r>
                      <a:endParaRPr lang="en-US" sz="120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aleway"/>
                        </a:rPr>
                        <a:t>37.1%</a:t>
                      </a:r>
                      <a:endParaRPr lang="en-US" sz="120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extLst>
                  <a:ext uri="{0D108BD9-81ED-4DB2-BD59-A6C34878D82A}">
                    <a16:rowId xmlns="" xmlns:a16="http://schemas.microsoft.com/office/drawing/2014/main" val="4096484806"/>
                  </a:ext>
                </a:extLst>
              </a:tr>
              <a:tr h="7177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aleway"/>
                        </a:rPr>
                        <a:t>State actors</a:t>
                      </a:r>
                      <a:endParaRPr lang="en-US" sz="120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aleway"/>
                        </a:rPr>
                        <a:t>232</a:t>
                      </a:r>
                      <a:endParaRPr lang="en-US" sz="120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Raleway"/>
                        </a:rPr>
                        <a:t>37.8%</a:t>
                      </a:r>
                      <a:endParaRPr lang="en-US" sz="1200" dirty="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Raleway"/>
                        </a:rPr>
                        <a:t>75</a:t>
                      </a:r>
                      <a:endParaRPr lang="en-US" sz="1200" dirty="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Raleway"/>
                        </a:rPr>
                        <a:t>21.8%</a:t>
                      </a:r>
                      <a:endParaRPr lang="en-US" sz="1200" dirty="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Raleway"/>
                        </a:rPr>
                        <a:t>53</a:t>
                      </a:r>
                      <a:endParaRPr lang="en-US" sz="1200" dirty="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aleway"/>
                        </a:rPr>
                        <a:t>44.9%</a:t>
                      </a:r>
                      <a:endParaRPr lang="en-US" sz="120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aleway"/>
                        </a:rPr>
                        <a:t>104</a:t>
                      </a:r>
                      <a:endParaRPr lang="en-US" sz="120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aleway"/>
                        </a:rPr>
                        <a:t>62.2%</a:t>
                      </a:r>
                      <a:endParaRPr lang="en-US" sz="120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extLst>
                  <a:ext uri="{0D108BD9-81ED-4DB2-BD59-A6C34878D82A}">
                    <a16:rowId xmlns="" xmlns:a16="http://schemas.microsoft.com/office/drawing/2014/main" val="680503058"/>
                  </a:ext>
                </a:extLst>
              </a:tr>
              <a:tr h="6065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aleway"/>
                        </a:rPr>
                        <a:t>Both</a:t>
                      </a:r>
                      <a:endParaRPr lang="en-US" sz="120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aleway"/>
                        </a:rPr>
                        <a:t>2</a:t>
                      </a:r>
                      <a:endParaRPr lang="en-US" sz="120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aleway"/>
                        </a:rPr>
                        <a:t>0.3%</a:t>
                      </a:r>
                      <a:endParaRPr lang="en-US" sz="120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aleway"/>
                        </a:rPr>
                        <a:t>0</a:t>
                      </a:r>
                      <a:endParaRPr lang="en-US" sz="120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aleway"/>
                        </a:rPr>
                        <a:t>0%</a:t>
                      </a:r>
                      <a:endParaRPr lang="en-US" sz="120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Raleway"/>
                        </a:rPr>
                        <a:t>1</a:t>
                      </a:r>
                      <a:endParaRPr lang="en-US" sz="1200" dirty="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Raleway"/>
                        </a:rPr>
                        <a:t>0.8%</a:t>
                      </a:r>
                      <a:endParaRPr lang="en-US" sz="1200" dirty="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aleway"/>
                        </a:rPr>
                        <a:t>1</a:t>
                      </a:r>
                      <a:endParaRPr lang="en-US" sz="120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Raleway"/>
                        </a:rPr>
                        <a:t>0.6%</a:t>
                      </a:r>
                      <a:endParaRPr lang="en-US" sz="1200" dirty="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extLst>
                  <a:ext uri="{0D108BD9-81ED-4DB2-BD59-A6C34878D82A}">
                    <a16:rowId xmlns="" xmlns:a16="http://schemas.microsoft.com/office/drawing/2014/main" val="909434305"/>
                  </a:ext>
                </a:extLst>
              </a:tr>
              <a:tr h="3456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Raleway"/>
                        </a:rPr>
                        <a:t>Total #</a:t>
                      </a:r>
                      <a:endParaRPr lang="en-US" sz="1200" dirty="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aleway"/>
                        </a:rPr>
                        <a:t>629</a:t>
                      </a:r>
                      <a:endParaRPr lang="en-US" sz="120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Raleway"/>
                        </a:rPr>
                        <a:t> </a:t>
                      </a:r>
                      <a:endParaRPr lang="en-US" sz="1200" dirty="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aleway"/>
                        </a:rPr>
                        <a:t>344</a:t>
                      </a:r>
                      <a:endParaRPr lang="en-US" sz="120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aleway"/>
                        </a:rPr>
                        <a:t> </a:t>
                      </a:r>
                      <a:endParaRPr lang="en-US" sz="120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aleway"/>
                        </a:rPr>
                        <a:t>118</a:t>
                      </a:r>
                      <a:endParaRPr lang="en-US" sz="120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Raleway"/>
                        </a:rPr>
                        <a:t> </a:t>
                      </a:r>
                      <a:endParaRPr lang="en-US" sz="1200" dirty="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Raleway"/>
                        </a:rPr>
                        <a:t>167</a:t>
                      </a:r>
                      <a:endParaRPr lang="en-US" sz="1200" dirty="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Raleway"/>
                        </a:rPr>
                        <a:t> </a:t>
                      </a:r>
                      <a:endParaRPr lang="en-US" sz="1200" dirty="0">
                        <a:effectLst/>
                        <a:latin typeface="Raleway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48" marR="42248" marT="0" marB="0"/>
                </a:tc>
                <a:extLst>
                  <a:ext uri="{0D108BD9-81ED-4DB2-BD59-A6C34878D82A}">
                    <a16:rowId xmlns="" xmlns:a16="http://schemas.microsoft.com/office/drawing/2014/main" val="3424169769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181164" y="1381751"/>
            <a:ext cx="3050597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50" b="1" dirty="0">
                <a:solidFill>
                  <a:schemeClr val="accent3">
                    <a:lumMod val="50000"/>
                  </a:schemeClr>
                </a:solidFill>
                <a:latin typeface="Raleway"/>
                <a:ea typeface="Calibri" panose="020F0502020204030204" pitchFamily="34" charset="0"/>
                <a:cs typeface="Times New Roman" panose="02020603050405020304" pitchFamily="18" charset="0"/>
              </a:rPr>
              <a:t>TYPES OF PERPETRATORS</a:t>
            </a:r>
            <a:endParaRPr lang="en-US" sz="1650" b="1" dirty="0">
              <a:solidFill>
                <a:schemeClr val="accent3">
                  <a:lumMod val="50000"/>
                </a:schemeClr>
              </a:solidFill>
              <a:latin typeface="Raleway"/>
            </a:endParaRPr>
          </a:p>
        </p:txBody>
      </p:sp>
      <p:graphicFrame>
        <p:nvGraphicFramePr>
          <p:cNvPr id="1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3671900"/>
              </p:ext>
            </p:extLst>
          </p:nvPr>
        </p:nvGraphicFramePr>
        <p:xfrm>
          <a:off x="5486400" y="1061505"/>
          <a:ext cx="3657600" cy="4358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369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Graphic spid="1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49381" y="781050"/>
            <a:ext cx="3657600" cy="4200005"/>
          </a:xfrm>
        </p:spPr>
        <p:txBody>
          <a:bodyPr>
            <a:normAutofit fontScale="77500" lnSpcReduction="20000"/>
          </a:bodyPr>
          <a:lstStyle/>
          <a:p>
            <a:pPr marL="85725" indent="0" algn="ctr">
              <a:buNone/>
            </a:pPr>
            <a:r>
              <a:rPr lang="en-US" sz="2550" dirty="0" smtClean="0">
                <a:solidFill>
                  <a:schemeClr val="accent3">
                    <a:lumMod val="50000"/>
                  </a:schemeClr>
                </a:solidFill>
              </a:rPr>
              <a:t>CONCLUSIONS</a:t>
            </a:r>
            <a:r>
              <a:rPr lang="en-US" sz="2550" dirty="0" smtClean="0"/>
              <a:t> </a:t>
            </a:r>
            <a:endParaRPr lang="en-US" sz="2550" dirty="0"/>
          </a:p>
          <a:p>
            <a:r>
              <a:rPr lang="en-US" sz="2400" dirty="0"/>
              <a:t>Average of 11 KPs a week in Cross-River state report violence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Screening, documentation and care for victims of violence, such as legal education/safety and security counselling and security stakeholders’ engagement are essential to promote an enabling environment for KPs to access HIV services.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440716" y="1143000"/>
            <a:ext cx="4453902" cy="2431473"/>
          </a:xfrm>
        </p:spPr>
        <p:txBody>
          <a:bodyPr>
            <a:normAutofit fontScale="77500" lnSpcReduction="20000"/>
          </a:bodyPr>
          <a:lstStyle/>
          <a:p>
            <a:pPr algn="ctr"/>
            <a:endParaRPr lang="en-US" sz="3900" i="1" dirty="0" smtClean="0"/>
          </a:p>
          <a:p>
            <a:pPr marL="0" indent="0" algn="ctr">
              <a:buNone/>
            </a:pPr>
            <a:r>
              <a:rPr lang="en-US" sz="3900" i="1" dirty="0" smtClean="0"/>
              <a:t>THANK YOU!</a:t>
            </a:r>
            <a:endParaRPr lang="en-US" sz="3900" i="1" dirty="0"/>
          </a:p>
          <a:p>
            <a:pPr marL="0" indent="0">
              <a:buNone/>
            </a:pPr>
            <a:r>
              <a:rPr lang="en-US" sz="2200" i="1" dirty="0"/>
              <a:t/>
            </a:r>
            <a:br>
              <a:rPr lang="en-US" sz="2200" i="1" dirty="0"/>
            </a:br>
            <a:r>
              <a:rPr lang="en-US" i="1" dirty="0"/>
              <a:t/>
            </a:r>
            <a:br>
              <a:rPr lang="en-US" i="1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710545" y="5394343"/>
            <a:ext cx="4059382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baseline="30000" dirty="0">
                <a:latin typeface="Raleway" panose="020B0503030101060003"/>
              </a:rPr>
              <a:t>1 </a:t>
            </a:r>
            <a:r>
              <a:rPr lang="en-US" sz="1300" dirty="0">
                <a:latin typeface="Raleway" panose="020B0503030101060003"/>
              </a:rPr>
              <a:t>Heartland Alliance International </a:t>
            </a:r>
          </a:p>
          <a:p>
            <a:r>
              <a:rPr lang="en-US" sz="1300" baseline="30000" dirty="0">
                <a:latin typeface="Raleway" panose="020B0503030101060003"/>
              </a:rPr>
              <a:t>2</a:t>
            </a:r>
            <a:r>
              <a:rPr lang="en-US" sz="1300" dirty="0">
                <a:latin typeface="Raleway" panose="020B0503030101060003"/>
              </a:rPr>
              <a:t>United States Agency for International Development, Nigeria </a:t>
            </a:r>
          </a:p>
        </p:txBody>
      </p:sp>
    </p:spTree>
    <p:extLst>
      <p:ext uri="{BB962C8B-B14F-4D97-AF65-F5344CB8AC3E}">
        <p14:creationId xmlns:p14="http://schemas.microsoft.com/office/powerpoint/2010/main" val="288228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6526</TotalTime>
  <Words>282</Words>
  <Application>Microsoft Office PowerPoint</Application>
  <PresentationFormat>On-screen Show (4:3)</PresentationFormat>
  <Paragraphs>68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Raleway</vt:lpstr>
      <vt:lpstr>Roboto</vt:lpstr>
      <vt:lpstr>Times New Roman</vt:lpstr>
      <vt:lpstr>AIDS 2016_Template</vt:lpstr>
      <vt:lpstr>“Self-reported violence, perpetrators, and post-violence care received by key populations in the Integrated MARPs HIV Prevention Program in Cross River State, Nigeria 2016-2017”</vt:lpstr>
      <vt:lpstr>This research explored the occurrence and types of violence experienced, the perpetrators and post-violence care received by key populations in Cross River State, Nigeria. 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Saal</cp:lastModifiedBy>
  <cp:revision>46</cp:revision>
  <cp:lastPrinted>2017-01-16T15:31:13Z</cp:lastPrinted>
  <dcterms:created xsi:type="dcterms:W3CDTF">2017-01-13T09:09:35Z</dcterms:created>
  <dcterms:modified xsi:type="dcterms:W3CDTF">2018-07-24T07:34:31Z</dcterms:modified>
</cp:coreProperties>
</file>